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9" r:id="rId19"/>
  </p:sldMasterIdLst>
  <p:notesMasterIdLst>
    <p:notesMasterId r:id="rId30"/>
  </p:notesMasterIdLst>
  <p:handoutMasterIdLst>
    <p:handoutMasterId r:id="rId31"/>
  </p:handoutMasterIdLst>
  <p:sldIdLst>
    <p:sldId id="972" r:id="rId20"/>
    <p:sldId id="945" r:id="rId21"/>
    <p:sldId id="982" r:id="rId22"/>
    <p:sldId id="991" r:id="rId23"/>
    <p:sldId id="992" r:id="rId24"/>
    <p:sldId id="977" r:id="rId25"/>
    <p:sldId id="993" r:id="rId26"/>
    <p:sldId id="990" r:id="rId27"/>
    <p:sldId id="975" r:id="rId28"/>
    <p:sldId id="959" r:id="rId29"/>
  </p:sldIdLst>
  <p:sldSz cx="9144000" cy="6858000" type="screen4x3"/>
  <p:notesSz cx="7099300" cy="10234613"/>
  <p:custDataLst>
    <p:custData r:id="rId3"/>
    <p:tags r:id="rId32"/>
  </p:custDataLst>
  <p:defaultTextStyle>
    <a:defPPr>
      <a:defRPr lang="de-DE"/>
    </a:defPPr>
    <a:lvl1pPr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9BAA"/>
    <a:srgbClr val="FFFFFF"/>
    <a:srgbClr val="000000"/>
    <a:srgbClr val="505A64"/>
    <a:srgbClr val="D7D7CD"/>
    <a:srgbClr val="BECDD7"/>
    <a:srgbClr val="FFB900"/>
    <a:srgbClr val="AF235F"/>
    <a:srgbClr val="55A0B9"/>
    <a:srgbClr val="AAB4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4511" autoAdjust="0"/>
    <p:restoredTop sz="94660"/>
  </p:normalViewPr>
  <p:slideViewPr>
    <p:cSldViewPr snapToGrid="0" snapToObjects="1" showGuides="1">
      <p:cViewPr varScale="1">
        <p:scale>
          <a:sx n="111" d="100"/>
          <a:sy n="111" d="100"/>
        </p:scale>
        <p:origin x="-954" y="-78"/>
      </p:cViewPr>
      <p:guideLst>
        <p:guide orient="horz" pos="4141"/>
        <p:guide orient="horz" pos="618"/>
        <p:guide orient="horz" pos="2432"/>
        <p:guide orient="horz" pos="2341"/>
        <p:guide orient="horz" pos="890"/>
        <p:guide orient="horz" pos="799"/>
        <p:guide pos="340"/>
        <p:guide pos="158"/>
        <p:guide pos="2880"/>
        <p:guide pos="2971"/>
        <p:guide pos="5511"/>
        <p:guide pos="4604"/>
        <p:guide pos="3787"/>
        <p:guide pos="3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91" d="100"/>
          <a:sy n="91" d="100"/>
        </p:scale>
        <p:origin x="-3648" y="-108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slide" Target="slides/slide7.xml"/><Relationship Id="rId3" Type="http://schemas.openxmlformats.org/officeDocument/2006/relationships/customXml" Target="../customXml/item3.xml"/><Relationship Id="rId21" Type="http://schemas.openxmlformats.org/officeDocument/2006/relationships/slide" Target="slides/slide2.xml"/><Relationship Id="rId34" Type="http://schemas.openxmlformats.org/officeDocument/2006/relationships/viewProps" Target="viewProps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slide" Target="slides/slide6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0" Type="http://schemas.openxmlformats.org/officeDocument/2006/relationships/slide" Target="slides/slide1.xml"/><Relationship Id="rId29" Type="http://schemas.openxmlformats.org/officeDocument/2006/relationships/slide" Target="slides/slide10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5.xml"/><Relationship Id="rId32" Type="http://schemas.openxmlformats.org/officeDocument/2006/relationships/tags" Target="tags/tag1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slide" Target="slides/slide4.xml"/><Relationship Id="rId28" Type="http://schemas.openxmlformats.org/officeDocument/2006/relationships/slide" Target="slides/slide9.xml"/><Relationship Id="rId36" Type="http://schemas.openxmlformats.org/officeDocument/2006/relationships/tableStyles" Target="tableStyles.xml"/><Relationship Id="rId10" Type="http://schemas.openxmlformats.org/officeDocument/2006/relationships/customXml" Target="../customXml/item10.xml"/><Relationship Id="rId19" Type="http://schemas.openxmlformats.org/officeDocument/2006/relationships/slideMaster" Target="slideMasters/slideMaster1.xml"/><Relationship Id="rId31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" Target="slides/slide3.xml"/><Relationship Id="rId27" Type="http://schemas.openxmlformats.org/officeDocument/2006/relationships/slide" Target="slides/slide8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2" name="Rectangle 6"/>
          <p:cNvSpPr>
            <a:spLocks noChangeArrowheads="1"/>
          </p:cNvSpPr>
          <p:nvPr/>
        </p:nvSpPr>
        <p:spPr bwMode="auto">
          <a:xfrm>
            <a:off x="0" y="0"/>
            <a:ext cx="7099300" cy="698500"/>
          </a:xfrm>
          <a:prstGeom prst="rect">
            <a:avLst/>
          </a:prstGeom>
          <a:solidFill>
            <a:srgbClr val="879BA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49613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3249612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682163"/>
            <a:ext cx="3249613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682163"/>
            <a:ext cx="3249612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>
                <a:latin typeface="Arial" pitchFamily="34" charset="0"/>
              </a:rPr>
              <a:t>Handzettel </a:t>
            </a:r>
            <a:fld id="{BFC713D8-7968-482B-A79F-9C586FE5053A}" type="slidenum">
              <a:rPr lang="de-DE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850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49613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32480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38125" y="4822825"/>
            <a:ext cx="6623050" cy="456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682163"/>
            <a:ext cx="3249613" cy="55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682163"/>
            <a:ext cx="3248025" cy="55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 smtClean="0">
                <a:latin typeface="Arial" pitchFamily="34" charset="0"/>
              </a:rPr>
              <a:t>Notizen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2192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</p:spPr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</p:spPr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2.xml"/><Relationship Id="rId1" Type="http://schemas.openxmlformats.org/officeDocument/2006/relationships/customXml" Target="../../customXml/item13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9" Type="http://schemas.openxmlformats.org/officeDocument/2006/relationships/image" Target="../media/image1.w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customXml" Target="../../customXml/item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63.xml"/><Relationship Id="rId1" Type="http://schemas.openxmlformats.org/officeDocument/2006/relationships/customXml" Target="../../customXml/item10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customXml" Target="../../customXml/item7.xml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customXml" Target="../../customXml/item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customXml" Target="../../customXml/item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6.xml"/><Relationship Id="rId4" Type="http://schemas.openxmlformats.org/officeDocument/2006/relationships/tags" Target="../tags/tag75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customXml" Target="../../customXml/item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0.xml"/><Relationship Id="rId4" Type="http://schemas.openxmlformats.org/officeDocument/2006/relationships/tags" Target="../tags/tag79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82.xml"/><Relationship Id="rId7" Type="http://schemas.openxmlformats.org/officeDocument/2006/relationships/tags" Target="../tags/tag86.xml"/><Relationship Id="rId2" Type="http://schemas.openxmlformats.org/officeDocument/2006/relationships/tags" Target="../tags/tag81.xml"/><Relationship Id="rId1" Type="http://schemas.openxmlformats.org/officeDocument/2006/relationships/customXml" Target="../../customXml/item18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8.xml"/><Relationship Id="rId7" Type="http://schemas.openxmlformats.org/officeDocument/2006/relationships/image" Target="../media/image2.png"/><Relationship Id="rId2" Type="http://schemas.openxmlformats.org/officeDocument/2006/relationships/tags" Target="../tags/tag37.xml"/><Relationship Id="rId1" Type="http://schemas.openxmlformats.org/officeDocument/2006/relationships/customXml" Target="../../customXml/item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0.xml"/><Relationship Id="rId4" Type="http://schemas.openxmlformats.org/officeDocument/2006/relationships/tags" Target="../tags/tag39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7" Type="http://schemas.openxmlformats.org/officeDocument/2006/relationships/image" Target="../media/image4.png"/><Relationship Id="rId2" Type="http://schemas.openxmlformats.org/officeDocument/2006/relationships/tags" Target="../tags/tag41.xml"/><Relationship Id="rId1" Type="http://schemas.openxmlformats.org/officeDocument/2006/relationships/customXml" Target="../../customXml/item1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4.xml"/><Relationship Id="rId4" Type="http://schemas.openxmlformats.org/officeDocument/2006/relationships/tags" Target="../tags/tag4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customXml" Target="../../customXml/item1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7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8.xml"/><Relationship Id="rId1" Type="http://schemas.openxmlformats.org/officeDocument/2006/relationships/customXml" Target="../../customXml/item1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customXml" Target="../../customXml/item17.xml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customXml" Target="../../customXml/item12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customXml" Target="../../customXml/item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customXml" Target="../../customXml/item1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(big bar down)" type="title" preserve="1">
  <p:cSld name="Title (big bar dow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9"/>
          <p:cNvPicPr>
            <a:picLocks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" b="-1"/>
          <a:stretch/>
        </p:blipFill>
        <p:spPr>
          <a:xfrm>
            <a:off x="0" y="1588"/>
            <a:ext cx="9176648" cy="4147501"/>
          </a:xfrm>
          <a:prstGeom prst="rect">
            <a:avLst/>
          </a:prstGeom>
        </p:spPr>
      </p:pic>
      <p:sp>
        <p:nvSpPr>
          <p:cNvPr id="57350" name="cdtRectangle 115 Id57350"/>
          <p:cNvSpPr>
            <a:spLocks noGrp="1" noChangeArrowheads="1"/>
          </p:cNvSpPr>
          <p:nvPr>
            <p:ph type="ctrTitle" hasCustomPrompt="1"/>
            <p:custDataLst>
              <p:tags r:id="rId2"/>
            </p:custDataLst>
          </p:nvPr>
        </p:nvSpPr>
        <p:spPr bwMode="gray">
          <a:xfrm>
            <a:off x="250825" y="4149090"/>
            <a:ext cx="8893175" cy="870014"/>
          </a:xfrm>
          <a:solidFill>
            <a:srgbClr val="879BAA"/>
          </a:solidFill>
        </p:spPr>
        <p:txBody>
          <a:bodyPr wrap="square" lIns="270000" tIns="144000" rIns="396000" bIns="108000" anchor="t">
            <a:spAutoFit/>
          </a:bodyPr>
          <a:lstStyle>
            <a:lvl1pPr>
              <a:defRPr sz="4000" baseline="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dirty="0" smtClean="0"/>
              <a:t>Enter presentation title</a:t>
            </a:r>
          </a:p>
        </p:txBody>
      </p:sp>
      <p:sp>
        <p:nvSpPr>
          <p:cNvPr id="57351" name="cdtRectangle 116 Id57351"/>
          <p:cNvSpPr>
            <a:spLocks noGrp="1" noChangeArrowheads="1"/>
          </p:cNvSpPr>
          <p:nvPr>
            <p:ph type="subTitle" idx="1" hasCustomPrompt="1"/>
            <p:custDataLst>
              <p:tags r:id="rId3"/>
            </p:custDataLst>
          </p:nvPr>
        </p:nvSpPr>
        <p:spPr bwMode="gray">
          <a:xfrm>
            <a:off x="250825" y="3756008"/>
            <a:ext cx="8893175" cy="393082"/>
          </a:xfrm>
          <a:solidFill>
            <a:srgbClr val="233746">
              <a:alpha val="65000"/>
            </a:srgbClr>
          </a:solidFill>
        </p:spPr>
        <p:txBody>
          <a:bodyPr wrap="square" lIns="270000" tIns="18000" rIns="396000" bIns="36000" anchor="b">
            <a:noAutofit/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sz="20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dirty="0" smtClean="0"/>
              <a:t>Enter the name and title of the presenter</a:t>
            </a:r>
          </a:p>
        </p:txBody>
      </p:sp>
      <p:pic>
        <p:nvPicPr>
          <p:cNvPr id="11" name="cdtPicture 10 Id11" descr="SIE_Logo_Layer_Petrol_RGB_A3_76mm.wmf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39750" y="0"/>
            <a:ext cx="1728000" cy="967833"/>
          </a:xfrm>
          <a:prstGeom prst="rect">
            <a:avLst/>
          </a:prstGeom>
        </p:spPr>
      </p:pic>
      <p:sp>
        <p:nvSpPr>
          <p:cNvPr id="10" name="cdtText Box 133 Id10"/>
          <p:cNvSpPr txBox="1"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0" y="6235006"/>
            <a:ext cx="91440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0" tIns="144000" rIns="2124000" bIns="0" anchor="ctr"/>
          <a:lstStyle/>
          <a:p>
            <a:r>
              <a:rPr lang="en-US" sz="1000" b="0" dirty="0" smtClean="0">
                <a:solidFill>
                  <a:srgbClr val="879BAA"/>
                </a:solidFill>
              </a:rPr>
              <a:t>Restricted © Siemens AG 2014</a:t>
            </a:r>
            <a:endParaRPr lang="en-US" sz="1000" b="0" dirty="0">
              <a:solidFill>
                <a:srgbClr val="879BAA"/>
              </a:solidFill>
            </a:endParaRPr>
          </a:p>
        </p:txBody>
      </p:sp>
      <p:sp>
        <p:nvSpPr>
          <p:cNvPr id="15" name="cdtText Box 101 Id15"/>
          <p:cNvSpPr txBox="1">
            <a:spLocks noChangeArrowheads="1"/>
          </p:cNvSpPr>
          <p:nvPr userDrawn="1">
            <p:custDataLst>
              <p:tags r:id="rId6"/>
            </p:custDataLst>
          </p:nvPr>
        </p:nvSpPr>
        <p:spPr bwMode="auto">
          <a:xfrm>
            <a:off x="457200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dirty="0">
              <a:solidFill>
                <a:srgbClr val="990000"/>
              </a:solidFill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9158360" y="2137890"/>
            <a:ext cx="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4917344" y="5747460"/>
            <a:ext cx="38313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000" b="1" baseline="0" dirty="0" smtClean="0">
                <a:solidFill>
                  <a:srgbClr val="879BAA"/>
                </a:solidFill>
                <a:latin typeface="Arial" pitchFamily="34" charset="0"/>
                <a:ea typeface="+mn-ea"/>
                <a:cs typeface="Arial" pitchFamily="34" charset="0"/>
              </a:rPr>
              <a:t>SOLID EDGE UNIVERSITY 2014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000" baseline="0" dirty="0" smtClean="0">
                <a:solidFill>
                  <a:srgbClr val="879BAA"/>
                </a:solidFill>
                <a:latin typeface="Arial" pitchFamily="34" charset="0"/>
                <a:ea typeface="+mn-ea"/>
                <a:cs typeface="Arial" pitchFamily="34" charset="0"/>
              </a:rPr>
              <a:t>Re-imagine What’s Possible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8186656" y="6414474"/>
            <a:ext cx="570669" cy="18742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b="0" dirty="0" smtClean="0">
                <a:solidFill>
                  <a:srgbClr val="879BAA"/>
                </a:solidFill>
              </a:rPr>
              <a:t>#SEU14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442387" y="6023065"/>
            <a:ext cx="25476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000" b="0" dirty="0" smtClean="0">
                <a:solidFill>
                  <a:srgbClr val="879BAA"/>
                </a:solidFill>
              </a:rPr>
              <a:t>Solid</a:t>
            </a:r>
            <a:r>
              <a:rPr lang="en-US" sz="1000" b="0" baseline="0" dirty="0" smtClean="0">
                <a:solidFill>
                  <a:srgbClr val="879BAA"/>
                </a:solidFill>
              </a:rPr>
              <a:t> Edge University 2014</a:t>
            </a:r>
            <a:br>
              <a:rPr lang="en-US" sz="1000" b="0" baseline="0" dirty="0" smtClean="0">
                <a:solidFill>
                  <a:srgbClr val="879BAA"/>
                </a:solidFill>
              </a:rPr>
            </a:br>
            <a:r>
              <a:rPr lang="en-US" sz="1000" b="0" baseline="0" dirty="0" smtClean="0">
                <a:solidFill>
                  <a:srgbClr val="879BAA"/>
                </a:solidFill>
              </a:rPr>
              <a:t>May 12-14, Atlanta, GA, USA</a:t>
            </a:r>
            <a:endParaRPr lang="en-US" sz="1000" dirty="0"/>
          </a:p>
        </p:txBody>
      </p:sp>
    </p:spTree>
    <p:custDataLst>
      <p:custData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0" y="1412875"/>
            <a:ext cx="2592000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4"/>
            </p:custDataLst>
          </p:nvPr>
        </p:nvSpPr>
        <p:spPr>
          <a:xfrm>
            <a:off x="3276000" y="1412875"/>
            <a:ext cx="2735862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 hasCustomPrompt="1"/>
            <p:custDataLst>
              <p:tags r:id="rId5"/>
            </p:custDataLst>
          </p:nvPr>
        </p:nvSpPr>
        <p:spPr>
          <a:xfrm>
            <a:off x="6156325" y="1412875"/>
            <a:ext cx="2592388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type="fourObj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sz="quarter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540000" tIns="396000" rIns="2124000" bIns="23400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/>
              <a:t>Click the style sheet to edit the title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quarter" idx="1" hasCustomPrompt="1"/>
            <p:custDataLst>
              <p:tags r:id="rId3"/>
            </p:custDataLst>
          </p:nvPr>
        </p:nvSpPr>
        <p:spPr>
          <a:xfrm>
            <a:off x="539750" y="1412876"/>
            <a:ext cx="4032250" cy="23034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>
                <a:solidFill>
                  <a:schemeClr val="tx1"/>
                </a:solidFill>
              </a:defRPr>
            </a:lvl1pPr>
            <a:lvl2pPr>
              <a:defRPr lang="de-DE" noProof="0" dirty="0" smtClean="0">
                <a:solidFill>
                  <a:schemeClr val="tx1"/>
                </a:solidFill>
              </a:defRPr>
            </a:lvl2pPr>
            <a:lvl3pPr>
              <a:defRPr lang="de-DE" noProof="0" dirty="0" smtClean="0">
                <a:solidFill>
                  <a:schemeClr val="tx1"/>
                </a:solidFill>
              </a:defRPr>
            </a:lvl3pPr>
            <a:lvl4pPr>
              <a:defRPr lang="de-DE" noProof="0" dirty="0" smtClean="0">
                <a:solidFill>
                  <a:schemeClr val="tx1"/>
                </a:solidFill>
              </a:defRPr>
            </a:lvl4pPr>
            <a:lvl5pPr>
              <a:defRPr lang="de-DE" noProof="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 hasCustomPrompt="1"/>
            <p:custDataLst>
              <p:tags r:id="rId4"/>
            </p:custDataLst>
          </p:nvPr>
        </p:nvSpPr>
        <p:spPr>
          <a:xfrm>
            <a:off x="4716463" y="1412875"/>
            <a:ext cx="4032250" cy="23034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>
                <a:solidFill>
                  <a:schemeClr val="tx1"/>
                </a:solidFill>
              </a:defRPr>
            </a:lvl1pPr>
            <a:lvl2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2pPr>
            <a:lvl3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3pPr>
            <a:lvl4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4pPr>
            <a:lvl5pPr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 hasCustomPrompt="1"/>
            <p:custDataLst>
              <p:tags r:id="rId5"/>
            </p:custDataLst>
          </p:nvPr>
        </p:nvSpPr>
        <p:spPr>
          <a:xfrm>
            <a:off x="539750" y="3860800"/>
            <a:ext cx="4032250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>
                <a:solidFill>
                  <a:schemeClr val="tx1"/>
                </a:solidFill>
              </a:defRPr>
            </a:lvl1pPr>
            <a:lvl2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2pPr>
            <a:lvl3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3pPr>
            <a:lvl4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4pPr>
            <a:lvl5pPr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4716463" y="3860800"/>
            <a:ext cx="4032250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>
                <a:solidFill>
                  <a:schemeClr val="tx1"/>
                </a:solidFill>
              </a:defRPr>
            </a:lvl1pPr>
            <a:lvl2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2pPr>
            <a:lvl3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3pPr>
            <a:lvl4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4pPr>
            <a:lvl5pPr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351069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 userDrawn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4" name="cdtTextplatzhalter 13 Id4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7452714" y="1412875"/>
            <a:ext cx="1295998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 userDrawn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0" y="1412875"/>
            <a:ext cx="6769100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7452714" y="1412875"/>
            <a:ext cx="1295998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 userDrawn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0" y="1412875"/>
            <a:ext cx="3309936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4"/>
            </p:custDataLst>
          </p:nvPr>
        </p:nvSpPr>
        <p:spPr>
          <a:xfrm>
            <a:off x="3994149" y="1412875"/>
            <a:ext cx="3314701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7452714" y="1412875"/>
            <a:ext cx="1295998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 userDrawn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0" y="1412876"/>
            <a:ext cx="6769100" cy="23034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4"/>
            </p:custDataLst>
          </p:nvPr>
        </p:nvSpPr>
        <p:spPr>
          <a:xfrm>
            <a:off x="539750" y="3860800"/>
            <a:ext cx="6769100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7452714" y="1412875"/>
            <a:ext cx="1295998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 userDrawn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0" y="1412875"/>
            <a:ext cx="3309936" cy="23034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4"/>
            </p:custDataLst>
          </p:nvPr>
        </p:nvSpPr>
        <p:spPr>
          <a:xfrm>
            <a:off x="3994150" y="1412876"/>
            <a:ext cx="3314700" cy="23034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 hasCustomPrompt="1"/>
            <p:custDataLst>
              <p:tags r:id="rId5"/>
            </p:custDataLst>
          </p:nvPr>
        </p:nvSpPr>
        <p:spPr>
          <a:xfrm>
            <a:off x="539750" y="3860800"/>
            <a:ext cx="3309936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 hasCustomPrompt="1"/>
            <p:custDataLst>
              <p:tags r:id="rId6"/>
            </p:custDataLst>
          </p:nvPr>
        </p:nvSpPr>
        <p:spPr>
          <a:xfrm>
            <a:off x="3994149" y="3860800"/>
            <a:ext cx="3314701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dtTextplatzhalter 13 Id9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7452714" y="1412875"/>
            <a:ext cx="1295998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userDrawn="1">
  <p:cSld name="1_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noProof="0" dirty="0" smtClean="0"/>
              <a:t>Click to edit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64633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 (big bar down)" type="title" preserve="1">
  <p:cSld name="Chapter title (big bar dow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" b="-1"/>
          <a:stretch/>
        </p:blipFill>
        <p:spPr>
          <a:xfrm>
            <a:off x="0" y="1588"/>
            <a:ext cx="9176648" cy="4148137"/>
          </a:xfrm>
          <a:prstGeom prst="rect">
            <a:avLst/>
          </a:prstGeom>
        </p:spPr>
      </p:pic>
      <p:sp>
        <p:nvSpPr>
          <p:cNvPr id="57350" name="cdtRectangle 115 Id57350"/>
          <p:cNvSpPr>
            <a:spLocks noGrp="1" noChangeArrowheads="1"/>
          </p:cNvSpPr>
          <p:nvPr>
            <p:ph type="ctrTitle" hasCustomPrompt="1"/>
            <p:custDataLst>
              <p:tags r:id="rId2"/>
            </p:custDataLst>
          </p:nvPr>
        </p:nvSpPr>
        <p:spPr bwMode="gray">
          <a:xfrm>
            <a:off x="250825" y="4149726"/>
            <a:ext cx="8893175" cy="870014"/>
          </a:xfrm>
          <a:solidFill>
            <a:srgbClr val="879BAA"/>
          </a:solidFill>
        </p:spPr>
        <p:txBody>
          <a:bodyPr wrap="square" lIns="270000" tIns="144000" rIns="396000" bIns="108000" anchor="t">
            <a:spAutoFit/>
          </a:bodyPr>
          <a:lstStyle>
            <a:lvl1pPr>
              <a:defRPr sz="4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dirty="0" smtClean="0"/>
              <a:t>Enter chapter title</a:t>
            </a:r>
          </a:p>
        </p:txBody>
      </p:sp>
      <p:sp>
        <p:nvSpPr>
          <p:cNvPr id="57351" name="cdtRectangle 116 Id57351"/>
          <p:cNvSpPr>
            <a:spLocks noGrp="1" noChangeArrowheads="1"/>
          </p:cNvSpPr>
          <p:nvPr>
            <p:ph type="subTitle" idx="1" hasCustomPrompt="1"/>
            <p:custDataLst>
              <p:tags r:id="rId3"/>
            </p:custDataLst>
          </p:nvPr>
        </p:nvSpPr>
        <p:spPr bwMode="gray">
          <a:xfrm>
            <a:off x="250825" y="3756644"/>
            <a:ext cx="8893175" cy="393082"/>
          </a:xfrm>
          <a:solidFill>
            <a:srgbClr val="233746">
              <a:alpha val="65000"/>
            </a:srgbClr>
          </a:solidFill>
        </p:spPr>
        <p:txBody>
          <a:bodyPr wrap="square" lIns="270000" tIns="18000" rIns="396000" bIns="36000" anchor="b">
            <a:noAutofit/>
          </a:bodyPr>
          <a:lstStyle>
            <a:lvl1pPr>
              <a:defRPr sz="2000" baseline="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dirty="0" smtClean="0"/>
              <a:t>Enter subhead</a:t>
            </a:r>
          </a:p>
        </p:txBody>
      </p:sp>
      <p:pic>
        <p:nvPicPr>
          <p:cNvPr id="8" name="cdtPicture 7 Id8" descr="sie_logo_layer_petrol_rgb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7308850" y="0"/>
            <a:ext cx="1439863" cy="804863"/>
          </a:xfrm>
          <a:prstGeom prst="rect">
            <a:avLst/>
          </a:prstGeom>
          <a:noFill/>
        </p:spPr>
      </p:pic>
      <p:sp>
        <p:nvSpPr>
          <p:cNvPr id="9" name="cdtText Box 101 Id9"/>
          <p:cNvSpPr txBox="1"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457200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dirty="0">
              <a:solidFill>
                <a:srgbClr val="990000"/>
              </a:solidFill>
            </a:endParaRPr>
          </a:p>
        </p:txBody>
      </p:sp>
    </p:spTree>
    <p:custDataLst>
      <p:custData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Index/Contact" preserve="1" userDrawn="1">
  <p:cSld name="Image + Index/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2 Id3"/>
          <p:cNvSpPr/>
          <p:nvPr userDrawn="1">
            <p:custDataLst>
              <p:tags r:id="rId2"/>
            </p:custDataLst>
          </p:nvPr>
        </p:nvSpPr>
        <p:spPr bwMode="auto">
          <a:xfrm>
            <a:off x="4716464" y="1412875"/>
            <a:ext cx="4427537" cy="4752975"/>
          </a:xfrm>
          <a:prstGeom prst="rect">
            <a:avLst/>
          </a:prstGeom>
          <a:solidFill>
            <a:srgbClr val="D7D7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smtClean="0">
              <a:solidFill>
                <a:schemeClr val="tx1"/>
              </a:solidFill>
            </a:endParaRPr>
          </a:p>
        </p:txBody>
      </p:sp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the style sheet to edit the title</a:t>
            </a:r>
            <a:endParaRPr lang="en-US" dirty="0"/>
          </a:p>
        </p:txBody>
      </p:sp>
      <p:sp>
        <p:nvSpPr>
          <p:cNvPr id="11" name="cdtPicture Placeholder 10 Id11"/>
          <p:cNvSpPr>
            <a:spLocks noGrp="1"/>
          </p:cNvSpPr>
          <p:nvPr>
            <p:ph type="pic" sz="quarter" idx="13" hasCustomPrompt="1"/>
            <p:custDataLst>
              <p:tags r:id="rId4"/>
            </p:custDataLst>
          </p:nvPr>
        </p:nvSpPr>
        <p:spPr>
          <a:xfrm>
            <a:off x="0" y="1412875"/>
            <a:ext cx="4572000" cy="4752975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 bwMode="auto">
          <a:xfrm>
            <a:off x="4716464" y="1412875"/>
            <a:ext cx="4427537" cy="4752975"/>
          </a:xfrm>
          <a:solidFill>
            <a:srgbClr val="D7D7CD"/>
          </a:solidFill>
        </p:spPr>
        <p:txBody>
          <a:bodyPr lIns="252000" tIns="144000" rIns="3960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3773488" algn="r"/>
              </a:tabLst>
              <a:defRPr>
                <a:solidFill>
                  <a:srgbClr val="000000"/>
                </a:solidFill>
              </a:defRPr>
            </a:lvl1pPr>
            <a:lvl2pPr marL="1793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tabLst>
                <a:tab pos="3773488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tabLst>
                <a:tab pos="3773488" algn="r"/>
              </a:tabLst>
              <a:defRPr b="1">
                <a:solidFill>
                  <a:srgbClr val="000000"/>
                </a:solidFill>
              </a:defRPr>
            </a:lvl3pPr>
            <a:lvl4pPr marL="358775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tabLst>
                <a:tab pos="3773488" algn="r"/>
              </a:tabLst>
              <a:defRPr b="0" baseline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tabLst>
                <a:tab pos="3773488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73488" algn="r"/>
              </a:tabLst>
              <a:defRPr b="1"/>
            </a:lvl6pPr>
          </a:lstStyle>
          <a:p>
            <a:pPr lvl="0"/>
            <a:r>
              <a:rPr lang="en-US" dirty="0" smtClean="0"/>
              <a:t>Click to edit the </a:t>
            </a:r>
            <a:r>
              <a:rPr lang="en-US" dirty="0" err="1" smtClean="0"/>
              <a:t>toc</a:t>
            </a:r>
            <a:r>
              <a:rPr lang="en-US" dirty="0" smtClean="0"/>
              <a:t> / contact</a:t>
            </a:r>
          </a:p>
          <a:p>
            <a:pPr lvl="1"/>
            <a:r>
              <a:rPr lang="en-US" dirty="0" smtClean="0"/>
              <a:t>chapter</a:t>
            </a:r>
          </a:p>
          <a:p>
            <a:pPr lvl="2"/>
            <a:r>
              <a:rPr lang="fr-FR" dirty="0" smtClean="0"/>
              <a:t>active </a:t>
            </a:r>
            <a:r>
              <a:rPr lang="fr-FR" dirty="0" err="1" smtClean="0"/>
              <a:t>chapter</a:t>
            </a:r>
            <a:endParaRPr lang="fr-FR" dirty="0" smtClean="0"/>
          </a:p>
          <a:p>
            <a:pPr lvl="3"/>
            <a:r>
              <a:rPr lang="fr-FR" dirty="0" err="1" smtClean="0"/>
              <a:t>subchapter</a:t>
            </a:r>
            <a:endParaRPr lang="fr-FR" dirty="0" smtClean="0"/>
          </a:p>
          <a:p>
            <a:pPr lvl="4"/>
            <a:r>
              <a:rPr lang="fr-FR" dirty="0" smtClean="0"/>
              <a:t>active </a:t>
            </a:r>
            <a:r>
              <a:rPr lang="fr-FR" dirty="0" err="1" smtClean="0"/>
              <a:t>subchapter</a:t>
            </a:r>
            <a:endParaRPr lang="fr-FR" dirty="0" smtClean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" y="1412875"/>
            <a:ext cx="4570168" cy="4752975"/>
          </a:xfrm>
          <a:prstGeom prst="rect">
            <a:avLst/>
          </a:prstGeom>
        </p:spPr>
      </p:pic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 userDrawn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539750" y="1412875"/>
            <a:ext cx="4032250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cdtText Placeholder 12 Id5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 bwMode="auto">
          <a:xfrm>
            <a:off x="4716464" y="1412875"/>
            <a:ext cx="4427537" cy="4752975"/>
          </a:xfrm>
          <a:solidFill>
            <a:srgbClr val="D7D7CD"/>
          </a:solidFill>
        </p:spPr>
        <p:txBody>
          <a:bodyPr lIns="252000" tIns="144000" rIns="3960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3773488" algn="r"/>
              </a:tabLst>
              <a:defRPr>
                <a:solidFill>
                  <a:srgbClr val="000000"/>
                </a:solidFill>
              </a:defRPr>
            </a:lvl1pPr>
            <a:lvl2pPr marL="1793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tabLst>
                <a:tab pos="3773488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tabLst>
                <a:tab pos="3773488" algn="r"/>
              </a:tabLst>
              <a:defRPr b="1">
                <a:solidFill>
                  <a:srgbClr val="000000"/>
                </a:solidFill>
              </a:defRPr>
            </a:lvl3pPr>
            <a:lvl4pPr marL="358775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tabLst>
                <a:tab pos="3773488" algn="r"/>
              </a:tabLst>
              <a:defRPr b="0" baseline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tabLst>
                <a:tab pos="3773488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73488" algn="r"/>
              </a:tabLst>
              <a:defRPr b="1"/>
            </a:lvl6pPr>
          </a:lstStyle>
          <a:p>
            <a:pPr lvl="0"/>
            <a:r>
              <a:rPr lang="en-US" dirty="0" smtClean="0"/>
              <a:t>Click to edit the </a:t>
            </a:r>
            <a:r>
              <a:rPr lang="en-US" dirty="0" err="1" smtClean="0"/>
              <a:t>toc</a:t>
            </a:r>
            <a:r>
              <a:rPr lang="en-US" dirty="0" smtClean="0"/>
              <a:t> / contact</a:t>
            </a:r>
          </a:p>
          <a:p>
            <a:pPr lvl="1"/>
            <a:r>
              <a:rPr lang="en-US" dirty="0" smtClean="0"/>
              <a:t>chapter</a:t>
            </a:r>
          </a:p>
          <a:p>
            <a:pPr lvl="2"/>
            <a:r>
              <a:rPr lang="en-US" dirty="0" smtClean="0"/>
              <a:t>active chapter</a:t>
            </a:r>
          </a:p>
          <a:p>
            <a:pPr lvl="3"/>
            <a:r>
              <a:rPr lang="en-US" dirty="0" smtClean="0"/>
              <a:t>subchapter</a:t>
            </a:r>
          </a:p>
          <a:p>
            <a:pPr lvl="4"/>
            <a:r>
              <a:rPr lang="en-US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type="titleOnly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540000" tIns="396000" rIns="2124000" bIns="234000" numCol="1" anchor="b" anchorCtr="0" compatLnSpc="1">
            <a:prstTxWarp prst="textNoShape">
              <a:avLst/>
            </a:prstTxWarp>
          </a:bodyPr>
          <a:lstStyle>
            <a:lvl1pPr>
              <a:defRPr lang="de-DE" noProof="0" dirty="0"/>
            </a:lvl1pPr>
          </a:lstStyle>
          <a:p>
            <a:pPr lvl="0"/>
            <a:r>
              <a:rPr lang="en-US" noProof="0" dirty="0" smtClean="0"/>
              <a:t>Click the style sheet to edit the title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370984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1" y="1412875"/>
            <a:ext cx="8208963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0" y="1412875"/>
            <a:ext cx="6769100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wo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540000" tIns="396000" rIns="2124000" bIns="23400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/>
              <a:t>Click the style sheet to edit the title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539750" y="1412875"/>
            <a:ext cx="4032250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>
                <a:solidFill>
                  <a:schemeClr val="tx1"/>
                </a:solidFill>
              </a:defRPr>
            </a:lvl1pPr>
            <a:lvl2pPr>
              <a:defRPr lang="de-DE" noProof="0" dirty="0" smtClean="0">
                <a:solidFill>
                  <a:schemeClr val="tx1"/>
                </a:solidFill>
              </a:defRPr>
            </a:lvl2pPr>
            <a:lvl3pPr>
              <a:defRPr lang="de-DE" noProof="0" dirty="0" smtClean="0"/>
            </a:lvl3pPr>
            <a:lvl4pPr>
              <a:defRPr lang="de-DE" noProof="0" dirty="0" smtClean="0">
                <a:solidFill>
                  <a:schemeClr val="tx1"/>
                </a:solidFill>
              </a:defRPr>
            </a:lvl4pPr>
            <a:lvl5pPr>
              <a:defRPr lang="de-DE" noProof="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4716463" y="1412875"/>
            <a:ext cx="4032250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noProof="0" dirty="0" smtClean="0">
                <a:solidFill>
                  <a:schemeClr val="tx1"/>
                </a:solidFill>
              </a:defRPr>
            </a:lvl2pPr>
            <a:lvl3pPr>
              <a:defRPr lang="de-DE" noProof="0" dirty="0" smtClean="0">
                <a:solidFill>
                  <a:schemeClr val="tx1"/>
                </a:solidFill>
              </a:defRPr>
            </a:lvl3pPr>
            <a:lvl4pPr>
              <a:defRPr lang="de-DE" noProof="0" dirty="0" smtClean="0">
                <a:solidFill>
                  <a:schemeClr val="tx1"/>
                </a:solidFill>
              </a:defRPr>
            </a:lvl4pPr>
            <a:lvl5pPr>
              <a:defRPr lang="de-DE" noProof="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661430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 userDrawn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0" y="1412876"/>
            <a:ext cx="8208963" cy="23034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4"/>
            </p:custDataLst>
          </p:nvPr>
        </p:nvSpPr>
        <p:spPr>
          <a:xfrm>
            <a:off x="539750" y="3860800"/>
            <a:ext cx="8208963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26" Type="http://schemas.openxmlformats.org/officeDocument/2006/relationships/tags" Target="../tags/tag9.xml"/><Relationship Id="rId39" Type="http://schemas.openxmlformats.org/officeDocument/2006/relationships/tags" Target="../tags/tag22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4.xml"/><Relationship Id="rId34" Type="http://schemas.openxmlformats.org/officeDocument/2006/relationships/tags" Target="../tags/tag17.xml"/><Relationship Id="rId42" Type="http://schemas.openxmlformats.org/officeDocument/2006/relationships/tags" Target="../tags/tag25.xml"/><Relationship Id="rId47" Type="http://schemas.openxmlformats.org/officeDocument/2006/relationships/tags" Target="../tags/tag3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8.xml"/><Relationship Id="rId33" Type="http://schemas.openxmlformats.org/officeDocument/2006/relationships/tags" Target="../tags/tag16.xml"/><Relationship Id="rId38" Type="http://schemas.openxmlformats.org/officeDocument/2006/relationships/tags" Target="../tags/tag21.xml"/><Relationship Id="rId46" Type="http://schemas.openxmlformats.org/officeDocument/2006/relationships/tags" Target="../tags/tag29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3.xml"/><Relationship Id="rId29" Type="http://schemas.openxmlformats.org/officeDocument/2006/relationships/tags" Target="../tags/tag12.xml"/><Relationship Id="rId41" Type="http://schemas.openxmlformats.org/officeDocument/2006/relationships/tags" Target="../tags/tag2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7.xml"/><Relationship Id="rId32" Type="http://schemas.openxmlformats.org/officeDocument/2006/relationships/tags" Target="../tags/tag15.xml"/><Relationship Id="rId37" Type="http://schemas.openxmlformats.org/officeDocument/2006/relationships/tags" Target="../tags/tag20.xml"/><Relationship Id="rId40" Type="http://schemas.openxmlformats.org/officeDocument/2006/relationships/tags" Target="../tags/tag23.xml"/><Relationship Id="rId45" Type="http://schemas.openxmlformats.org/officeDocument/2006/relationships/tags" Target="../tags/tag2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6.xml"/><Relationship Id="rId28" Type="http://schemas.openxmlformats.org/officeDocument/2006/relationships/tags" Target="../tags/tag11.xml"/><Relationship Id="rId36" Type="http://schemas.openxmlformats.org/officeDocument/2006/relationships/tags" Target="../tags/tag19.xml"/><Relationship Id="rId49" Type="http://schemas.openxmlformats.org/officeDocument/2006/relationships/image" Target="../media/image1.wmf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2.xml"/><Relationship Id="rId31" Type="http://schemas.openxmlformats.org/officeDocument/2006/relationships/tags" Target="../tags/tag14.xml"/><Relationship Id="rId44" Type="http://schemas.openxmlformats.org/officeDocument/2006/relationships/tags" Target="../tags/tag27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5.xml"/><Relationship Id="rId27" Type="http://schemas.openxmlformats.org/officeDocument/2006/relationships/tags" Target="../tags/tag10.xml"/><Relationship Id="rId30" Type="http://schemas.openxmlformats.org/officeDocument/2006/relationships/tags" Target="../tags/tag13.xml"/><Relationship Id="rId35" Type="http://schemas.openxmlformats.org/officeDocument/2006/relationships/tags" Target="../tags/tag18.xml"/><Relationship Id="rId43" Type="http://schemas.openxmlformats.org/officeDocument/2006/relationships/tags" Target="../tags/tag26.xml"/><Relationship Id="rId48" Type="http://schemas.openxmlformats.org/officeDocument/2006/relationships/tags" Target="../tags/tag3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dtRectangle 12 Id7"/>
          <p:cNvSpPr>
            <a:spLocks noChangeArrowheads="1"/>
          </p:cNvSpPr>
          <p:nvPr>
            <p:custDataLst>
              <p:tags r:id="rId19"/>
            </p:custDataLst>
          </p:nvPr>
        </p:nvSpPr>
        <p:spPr bwMode="gray">
          <a:xfrm>
            <a:off x="0" y="0"/>
            <a:ext cx="9144000" cy="1268413"/>
          </a:xfrm>
          <a:prstGeom prst="rect">
            <a:avLst/>
          </a:prstGeom>
          <a:solidFill>
            <a:schemeClr val="l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noAutofit/>
          </a:bodyPr>
          <a:lstStyle/>
          <a:p>
            <a:endParaRPr lang="en-US"/>
          </a:p>
        </p:txBody>
      </p:sp>
      <p:sp>
        <p:nvSpPr>
          <p:cNvPr id="13" name="cdtTextBox 12 Id13"/>
          <p:cNvSpPr txBox="1"/>
          <p:nvPr>
            <p:custDataLst>
              <p:tags r:id="rId20"/>
            </p:custDataLst>
          </p:nvPr>
        </p:nvSpPr>
        <p:spPr>
          <a:xfrm>
            <a:off x="0" y="6598800"/>
            <a:ext cx="2549519" cy="259200"/>
          </a:xfrm>
          <a:prstGeom prst="rect">
            <a:avLst/>
          </a:prstGeom>
          <a:noFill/>
        </p:spPr>
        <p:txBody>
          <a:bodyPr wrap="square" lIns="1476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 smtClean="0">
                <a:solidFill>
                  <a:srgbClr val="879BAA"/>
                </a:solidFill>
              </a:rPr>
              <a:t>2014-05-13</a:t>
            </a:r>
          </a:p>
        </p:txBody>
      </p:sp>
      <p:sp>
        <p:nvSpPr>
          <p:cNvPr id="9" name="cdtText Box 133 Id9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0" y="6165850"/>
            <a:ext cx="91440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0" tIns="144000" rIns="2124000" bIns="0" anchor="ctr"/>
          <a:lstStyle/>
          <a:p>
            <a:r>
              <a:rPr lang="en-US" sz="1000" b="0" dirty="0" smtClean="0">
                <a:solidFill>
                  <a:srgbClr val="879BAA"/>
                </a:solidFill>
              </a:rPr>
              <a:t>Restricted © Siemens AG 2014</a:t>
            </a:r>
            <a:endParaRPr lang="en-US" sz="1000" b="0" dirty="0">
              <a:solidFill>
                <a:srgbClr val="879BAA"/>
              </a:solidFill>
            </a:endParaRP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22"/>
            </p:custDataLst>
          </p:nvPr>
        </p:nvSpPr>
        <p:spPr bwMode="auto">
          <a:xfrm>
            <a:off x="539751" y="1412875"/>
            <a:ext cx="8208963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2" name="cdtTextBox 11 Id12"/>
          <p:cNvSpPr txBox="1"/>
          <p:nvPr>
            <p:custDataLst>
              <p:tags r:id="rId23"/>
            </p:custDataLst>
          </p:nvPr>
        </p:nvSpPr>
        <p:spPr>
          <a:xfrm>
            <a:off x="-1" y="6598800"/>
            <a:ext cx="1393200" cy="259200"/>
          </a:xfrm>
          <a:prstGeom prst="rect">
            <a:avLst/>
          </a:prstGeom>
          <a:noFill/>
        </p:spPr>
        <p:txBody>
          <a:bodyPr wrap="square" lIns="5400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 smtClean="0">
                <a:solidFill>
                  <a:srgbClr val="879BAA"/>
                </a:solidFill>
              </a:rPr>
              <a:t>Page </a:t>
            </a:r>
            <a:fld id="{91E7552C-A157-4A4F-8E99-698C0325FC94}" type="slidenum">
              <a:rPr lang="en-US" sz="1000" noProof="0" smtClean="0">
                <a:solidFill>
                  <a:srgbClr val="879BAA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en-US" sz="1000" noProof="0" dirty="0" smtClean="0">
              <a:solidFill>
                <a:srgbClr val="879BAA"/>
              </a:solidFill>
            </a:endParaRPr>
          </a:p>
        </p:txBody>
      </p:sp>
      <p:sp>
        <p:nvSpPr>
          <p:cNvPr id="14" name="cdtTextBox 13 Id14"/>
          <p:cNvSpPr txBox="1"/>
          <p:nvPr>
            <p:custDataLst>
              <p:tags r:id="rId24"/>
            </p:custDataLst>
          </p:nvPr>
        </p:nvSpPr>
        <p:spPr>
          <a:xfrm>
            <a:off x="2693979" y="6598800"/>
            <a:ext cx="6450020" cy="259200"/>
          </a:xfrm>
          <a:prstGeom prst="rect">
            <a:avLst/>
          </a:prstGeom>
          <a:noFill/>
        </p:spPr>
        <p:txBody>
          <a:bodyPr wrap="square" lIns="0" tIns="0" rIns="3960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 smtClean="0">
                <a:solidFill>
                  <a:srgbClr val="879BAA"/>
                </a:solidFill>
              </a:rPr>
              <a:t>Siemens PLM Software</a:t>
            </a:r>
          </a:p>
        </p:txBody>
      </p:sp>
      <p:pic>
        <p:nvPicPr>
          <p:cNvPr id="11" name="cdtPicture 10 Id11" descr="SIE_Logo_Layer_Petrol_RGB_A3_76mm.wmf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49"/>
          <a:stretch>
            <a:fillRect/>
          </a:stretch>
        </p:blipFill>
        <p:spPr>
          <a:xfrm>
            <a:off x="7308851" y="0"/>
            <a:ext cx="1439863" cy="806452"/>
          </a:xfrm>
          <a:prstGeom prst="rect">
            <a:avLst/>
          </a:prstGeom>
        </p:spPr>
      </p:pic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26"/>
            </p:custDataLst>
          </p:nvPr>
        </p:nvSpPr>
        <p:spPr bwMode="auto">
          <a:xfrm>
            <a:off x="0" y="0"/>
            <a:ext cx="9144000" cy="126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400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the style sheet to edit the title</a:t>
            </a:r>
          </a:p>
        </p:txBody>
      </p:sp>
      <p:sp>
        <p:nvSpPr>
          <p:cNvPr id="31" name="cdtText Box 101 Id31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457200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dirty="0">
              <a:solidFill>
                <a:srgbClr val="990000"/>
              </a:solidFill>
            </a:endParaRPr>
          </a:p>
        </p:txBody>
      </p:sp>
      <p:cxnSp>
        <p:nvCxnSpPr>
          <p:cNvPr id="2" name="cdtMasterTags_CL1 Id2"/>
          <p:cNvCxnSpPr/>
          <p:nvPr>
            <p:custDataLst>
              <p:tags r:id="rId2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" name="cdtMasterTags_CL2 Id3"/>
          <p:cNvCxnSpPr/>
          <p:nvPr>
            <p:custDataLst>
              <p:tags r:id="rId2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" name="cdtMasterTags_CL3 Id4"/>
          <p:cNvCxnSpPr/>
          <p:nvPr>
            <p:custDataLst>
              <p:tags r:id="rId3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cdtMasterTags_CL4 Id5"/>
          <p:cNvCxnSpPr/>
          <p:nvPr>
            <p:custDataLst>
              <p:tags r:id="rId3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cdtMasterTags_CL5 Id6"/>
          <p:cNvCxnSpPr/>
          <p:nvPr>
            <p:custDataLst>
              <p:tags r:id="rId3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cdtMasterTags_CL6 Id8"/>
          <p:cNvCxnSpPr/>
          <p:nvPr>
            <p:custDataLst>
              <p:tags r:id="rId3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cdtMasterTags_CL7 Id10"/>
          <p:cNvCxnSpPr/>
          <p:nvPr>
            <p:custDataLst>
              <p:tags r:id="rId3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cdtMasterTags_CL8 Id15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cdtMasterTags_CL9 Id16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cdtMasterTags_CL10 Id17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cdtMasterTags_CL11 Id18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cdtMasterTags_CL12 Id19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cdtMasterTags_CL13 Id20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cdtMasterTags_CL14 Id21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cdtMasterTags_CL15 Id22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cdtMasterTags_CL16 Id23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cdtMasterTags_CL17 Id24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cdtMasterTags_CL18 Id25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cdtMasterTags_CL19 Id26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cdtMasterTags_CL20 Id27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cdtMasterTags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6" r:id="rId2"/>
    <p:sldLayoutId id="2147483678" r:id="rId3"/>
    <p:sldLayoutId id="2147483679" r:id="rId4"/>
    <p:sldLayoutId id="2147483693" r:id="rId5"/>
    <p:sldLayoutId id="2147483670" r:id="rId6"/>
    <p:sldLayoutId id="2147483692" r:id="rId7"/>
    <p:sldLayoutId id="2147483694" r:id="rId8"/>
    <p:sldLayoutId id="2147483683" r:id="rId9"/>
    <p:sldLayoutId id="2147483681" r:id="rId10"/>
    <p:sldLayoutId id="2147483695" r:id="rId11"/>
    <p:sldLayoutId id="2147483691" r:id="rId12"/>
    <p:sldLayoutId id="2147483684" r:id="rId13"/>
    <p:sldLayoutId id="2147483685" r:id="rId14"/>
    <p:sldLayoutId id="2147483686" r:id="rId15"/>
    <p:sldLayoutId id="2147483688" r:id="rId16"/>
    <p:sldLayoutId id="2147483696" r:id="rId17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b="1" baseline="0">
          <a:solidFill>
            <a:schemeClr val="dk2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dk1"/>
          </a:solidFill>
          <a:latin typeface="Arial" pitchFamily="34" charset="0"/>
          <a:ea typeface="+mn-ea"/>
          <a:cs typeface="Arial" pitchFamily="34" charset="0"/>
        </a:defRPr>
      </a:lvl1pPr>
      <a:lvl2pPr marL="179388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dk1"/>
          </a:solidFill>
          <a:latin typeface="Arial" pitchFamily="34" charset="0"/>
          <a:ea typeface="+mn-ea"/>
          <a:cs typeface="Arial" pitchFamily="34" charset="0"/>
        </a:defRPr>
      </a:lvl2pPr>
      <a:lvl3pPr marL="358775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dk1"/>
          </a:solidFill>
          <a:latin typeface="Arial" pitchFamily="34" charset="0"/>
          <a:ea typeface="+mn-ea"/>
          <a:cs typeface="Arial" pitchFamily="34" charset="0"/>
        </a:defRPr>
      </a:lvl3pPr>
      <a:lvl4pPr marL="538163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dk1"/>
          </a:solidFill>
          <a:latin typeface="Arial" pitchFamily="34" charset="0"/>
          <a:ea typeface="+mn-ea"/>
          <a:cs typeface="Arial" pitchFamily="34" charset="0"/>
        </a:defRPr>
      </a:lvl4pPr>
      <a:lvl5pPr marL="71755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dk1"/>
          </a:solidFill>
          <a:latin typeface="Arial" pitchFamily="34" charset="0"/>
          <a:ea typeface="+mn-ea"/>
          <a:cs typeface="Arial" pitchFamily="34" charset="0"/>
        </a:defRPr>
      </a:lvl5pPr>
      <a:lvl6pPr marL="12207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6779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21351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25923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solidedgesamples.codeplex.com/" TargetMode="Externa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25" y="4149090"/>
            <a:ext cx="8893175" cy="870014"/>
          </a:xfrm>
        </p:spPr>
        <p:txBody>
          <a:bodyPr/>
          <a:lstStyle/>
          <a:p>
            <a:r>
              <a:rPr lang="en-US" dirty="0" smtClean="0"/>
              <a:t>Solid Edge Developer Assembly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Art Patrick – Solid Edge Assembly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4534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Solid Edge Developer Assembly</a:t>
            </a:r>
            <a:endParaRPr lang="en-US" sz="2800" dirty="0" smtClean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1588" lvl="1" indent="0">
              <a:buNone/>
            </a:pPr>
            <a:r>
              <a:rPr lang="en-US" sz="2000" b="1" dirty="0">
                <a:solidFill>
                  <a:schemeClr val="tx1"/>
                </a:solidFill>
              </a:rPr>
              <a:t>Be sure to check out:</a:t>
            </a:r>
          </a:p>
          <a:p>
            <a:pPr lvl="2"/>
            <a:r>
              <a:rPr lang="en-US" sz="1600" dirty="0" smtClean="0">
                <a:solidFill>
                  <a:schemeClr val="tx1"/>
                </a:solidFill>
              </a:rPr>
              <a:t>Large Assembly</a:t>
            </a:r>
          </a:p>
          <a:p>
            <a:pPr lvl="2"/>
            <a:r>
              <a:rPr lang="en-US" sz="1600" dirty="0" smtClean="0">
                <a:solidFill>
                  <a:schemeClr val="tx1"/>
                </a:solidFill>
              </a:rPr>
              <a:t>Top Down Assembly Design</a:t>
            </a:r>
          </a:p>
          <a:p>
            <a:pPr lvl="2"/>
            <a:r>
              <a:rPr lang="en-US" sz="1600" dirty="0" smtClean="0">
                <a:solidFill>
                  <a:schemeClr val="tx1"/>
                </a:solidFill>
              </a:rPr>
              <a:t>Assembly Design</a:t>
            </a:r>
            <a:endParaRPr lang="en-US" sz="1600" dirty="0">
              <a:solidFill>
                <a:schemeClr val="tx1"/>
              </a:solidFill>
            </a:endParaRPr>
          </a:p>
          <a:p>
            <a:pPr lvl="2"/>
            <a:r>
              <a:rPr lang="en-US" sz="1600" dirty="0" smtClean="0">
                <a:solidFill>
                  <a:schemeClr val="tx1"/>
                </a:solidFill>
              </a:rPr>
              <a:t>Assembly </a:t>
            </a:r>
            <a:r>
              <a:rPr lang="en-US" sz="1600" dirty="0">
                <a:solidFill>
                  <a:schemeClr val="tx1"/>
                </a:solidFill>
              </a:rPr>
              <a:t>Round Table</a:t>
            </a:r>
            <a:endParaRPr lang="en-US" sz="1400" b="1" dirty="0" smtClean="0"/>
          </a:p>
        </p:txBody>
      </p:sp>
      <p:pic>
        <p:nvPicPr>
          <p:cNvPr id="12" name="Bildplatzhalter 11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" y="1412875"/>
            <a:ext cx="4570168" cy="4752975"/>
          </a:xfrm>
        </p:spPr>
      </p:pic>
      <p:sp>
        <p:nvSpPr>
          <p:cNvPr id="5" name="TextBox 4"/>
          <p:cNvSpPr txBox="1"/>
          <p:nvPr/>
        </p:nvSpPr>
        <p:spPr>
          <a:xfrm>
            <a:off x="1084840" y="3757242"/>
            <a:ext cx="7137647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4800" b="1" kern="0" dirty="0" smtClean="0">
                <a:ln w="1905"/>
                <a:solidFill>
                  <a:schemeClr val="tx1">
                    <a:lumMod val="85000"/>
                    <a:lumOff val="1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Thank You</a:t>
            </a:r>
            <a:endParaRPr lang="en-US" sz="4800" b="1" kern="0" dirty="0">
              <a:ln w="1905"/>
              <a:solidFill>
                <a:schemeClr val="tx1">
                  <a:lumMod val="85000"/>
                  <a:lumOff val="1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730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Arial" pitchFamily="34" charset="0"/>
              </a:rPr>
              <a:t>Agenda</a:t>
            </a:r>
            <a:endParaRPr lang="en-US" dirty="0" smtClean="0">
              <a:latin typeface="Arial" pitchFamily="34" charset="0"/>
            </a:endParaRP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1"/>
            <a:r>
              <a:rPr lang="en-US" dirty="0" err="1" smtClean="0"/>
              <a:t>Addin</a:t>
            </a:r>
            <a:r>
              <a:rPr lang="en-US" dirty="0" smtClean="0"/>
              <a:t> for SE Assembly</a:t>
            </a:r>
          </a:p>
          <a:p>
            <a:pPr lvl="1"/>
            <a:r>
              <a:rPr lang="en-US" dirty="0" smtClean="0"/>
              <a:t>Uses UI Sample from </a:t>
            </a:r>
            <a:r>
              <a:rPr lang="en-US" dirty="0" err="1" smtClean="0"/>
              <a:t>Codeplex</a:t>
            </a:r>
            <a:endParaRPr lang="en-US" dirty="0" smtClean="0"/>
          </a:p>
          <a:p>
            <a:pPr lvl="1"/>
            <a:r>
              <a:rPr lang="en-US" dirty="0" err="1" smtClean="0"/>
              <a:t>Edgebar</a:t>
            </a:r>
            <a:r>
              <a:rPr lang="en-US" dirty="0" smtClean="0"/>
              <a:t> Pane</a:t>
            </a:r>
          </a:p>
          <a:p>
            <a:pPr lvl="1"/>
            <a:r>
              <a:rPr lang="en-US" dirty="0" err="1" smtClean="0"/>
              <a:t>Addin</a:t>
            </a:r>
            <a:r>
              <a:rPr lang="en-US" dirty="0" smtClean="0"/>
              <a:t> Commands</a:t>
            </a:r>
          </a:p>
          <a:p>
            <a:pPr lvl="1"/>
            <a:r>
              <a:rPr lang="en-US" dirty="0" smtClean="0"/>
              <a:t>SE Mouse Control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123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 ASM </a:t>
            </a:r>
            <a:r>
              <a:rPr lang="en-US" dirty="0" err="1" smtClean="0"/>
              <a:t>Edgebar</a:t>
            </a:r>
            <a:r>
              <a:rPr lang="en-US" dirty="0" smtClean="0"/>
              <a:t> </a:t>
            </a:r>
            <a:r>
              <a:rPr lang="en-US" dirty="0" err="1" smtClean="0"/>
              <a:t>Addin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51460" y="1797310"/>
            <a:ext cx="7260294" cy="1785104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chemeClr val="tx1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4163" lvl="2" indent="-284163">
              <a:buFont typeface="Wingdings" pitchFamily="2" charset="2"/>
              <a:buChar char="§"/>
            </a:pPr>
            <a:r>
              <a:rPr lang="en-US" sz="2000" dirty="0"/>
              <a:t>Action Object Display </a:t>
            </a:r>
            <a:r>
              <a:rPr lang="en-US" sz="2000" dirty="0" smtClean="0"/>
              <a:t>toggles for occurrences</a:t>
            </a:r>
            <a:endParaRPr lang="en-US" sz="2000" dirty="0"/>
          </a:p>
          <a:p>
            <a:pPr marL="284163" lvl="2" indent="-284163">
              <a:buFont typeface="Wingdings" pitchFamily="2" charset="2"/>
              <a:buChar char="§"/>
            </a:pPr>
            <a:r>
              <a:rPr lang="en-US" sz="2000" dirty="0" smtClean="0"/>
              <a:t>Query and select occurrences</a:t>
            </a:r>
          </a:p>
          <a:p>
            <a:pPr marL="284163" lvl="2" indent="-284163">
              <a:buFont typeface="Wingdings" pitchFamily="2" charset="2"/>
              <a:buChar char="§"/>
            </a:pPr>
            <a:r>
              <a:rPr lang="en-US" sz="2000" dirty="0" smtClean="0"/>
              <a:t>Replace Part with Copy and Auto-Rename</a:t>
            </a:r>
          </a:p>
          <a:p>
            <a:pPr marL="284163" lvl="2" indent="-284163">
              <a:buFont typeface="Wingdings" pitchFamily="2" charset="2"/>
              <a:buChar char="§"/>
            </a:pPr>
            <a:r>
              <a:rPr lang="en-US" sz="2000" dirty="0"/>
              <a:t>Commands always </a:t>
            </a:r>
            <a:r>
              <a:rPr lang="en-US" sz="2000" dirty="0" err="1" smtClean="0"/>
              <a:t>availablec</a:t>
            </a:r>
            <a:endParaRPr 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168" y="4360492"/>
            <a:ext cx="2628900" cy="5334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chemeClr val="tx1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869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CodePlex</a:t>
            </a:r>
            <a:r>
              <a:rPr lang="en-US" dirty="0" smtClean="0"/>
              <a:t> Sample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0922" y="1412749"/>
            <a:ext cx="6004062" cy="2246769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chemeClr val="tx1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4163" lvl="2" indent="-284163">
              <a:buFont typeface="Wingdings" pitchFamily="2" charset="2"/>
              <a:buChar char="§"/>
            </a:pPr>
            <a:r>
              <a:rPr lang="en-US" sz="2000" u="sng" dirty="0">
                <a:hlinkClick r:id="rId2"/>
              </a:rPr>
              <a:t>https://</a:t>
            </a:r>
            <a:r>
              <a:rPr lang="en-US" sz="2000" u="sng" dirty="0" smtClean="0">
                <a:hlinkClick r:id="rId2"/>
              </a:rPr>
              <a:t>solidedgesamples.codeplex.com/</a:t>
            </a:r>
            <a:endParaRPr lang="en-US" sz="2000" u="sng" dirty="0" smtClean="0"/>
          </a:p>
          <a:p>
            <a:pPr marL="284163" lvl="2" indent="-284163">
              <a:buFont typeface="Wingdings" pitchFamily="2" charset="2"/>
              <a:buChar char="§"/>
            </a:pPr>
            <a:r>
              <a:rPr lang="en-US" sz="2000" dirty="0" err="1" smtClean="0"/>
              <a:t>UI_Sample</a:t>
            </a:r>
            <a:endParaRPr lang="en-US" sz="2000" dirty="0" smtClean="0"/>
          </a:p>
          <a:p>
            <a:pPr marL="284163" lvl="2" indent="-284163">
              <a:buFont typeface="Wingdings" pitchFamily="2" charset="2"/>
              <a:buChar char="§"/>
            </a:pPr>
            <a:r>
              <a:rPr lang="en-US" sz="2000" dirty="0" smtClean="0"/>
              <a:t>Copied </a:t>
            </a:r>
            <a:r>
              <a:rPr lang="en-US" sz="2000" dirty="0" err="1" smtClean="0"/>
              <a:t>SolidEdge.AddIn.Common</a:t>
            </a:r>
            <a:endParaRPr lang="en-US" sz="2000" dirty="0" smtClean="0"/>
          </a:p>
          <a:p>
            <a:pPr marL="741363" lvl="3" indent="-284163">
              <a:buFont typeface="Wingdings" pitchFamily="2" charset="2"/>
              <a:buChar char="§"/>
            </a:pPr>
            <a:r>
              <a:rPr lang="en-US" sz="2000" dirty="0" err="1" smtClean="0"/>
              <a:t>Edgebar</a:t>
            </a:r>
            <a:r>
              <a:rPr lang="en-US" sz="2000" dirty="0" smtClean="0"/>
              <a:t> and other command UI Classes</a:t>
            </a:r>
          </a:p>
          <a:p>
            <a:pPr marL="741363" lvl="3" indent="-284163">
              <a:buFont typeface="Wingdings" pitchFamily="2" charset="2"/>
              <a:buChar char="§"/>
            </a:pPr>
            <a:r>
              <a:rPr lang="en-US" sz="2000" dirty="0" err="1" smtClean="0"/>
              <a:t>Addin</a:t>
            </a:r>
            <a:r>
              <a:rPr lang="en-US" sz="2000" dirty="0" smtClean="0"/>
              <a:t> helper files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3729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4163" lvl="2" indent="-284163"/>
            <a:r>
              <a:rPr lang="en-US" sz="2800" dirty="0" err="1"/>
              <a:t>SolidEdge.AddIn.Common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430922" y="2122050"/>
            <a:ext cx="5064024" cy="3631763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chemeClr val="tx1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4163" lvl="2" indent="-284163">
              <a:buFont typeface="Wingdings" pitchFamily="2" charset="2"/>
              <a:buChar char="§"/>
            </a:pPr>
            <a:r>
              <a:rPr lang="en-US" sz="2000" dirty="0" err="1" smtClean="0"/>
              <a:t>Addin</a:t>
            </a:r>
            <a:r>
              <a:rPr lang="en-US" sz="2000" dirty="0" smtClean="0"/>
              <a:t> </a:t>
            </a:r>
            <a:r>
              <a:rPr lang="en-US" sz="2000" dirty="0" smtClean="0"/>
              <a:t>helper files:</a:t>
            </a:r>
            <a:endParaRPr lang="en-US" sz="2000" dirty="0" smtClean="0"/>
          </a:p>
          <a:p>
            <a:pPr marL="741363" lvl="3" indent="-284163">
              <a:buFont typeface="Wingdings" pitchFamily="2" charset="2"/>
              <a:buChar char="§"/>
            </a:pPr>
            <a:r>
              <a:rPr lang="en-US" sz="2000" dirty="0" err="1" smtClean="0"/>
              <a:t>CategoryIDs</a:t>
            </a:r>
            <a:endParaRPr lang="en-US" sz="2000" dirty="0" smtClean="0"/>
          </a:p>
          <a:p>
            <a:pPr marL="741363" lvl="3" indent="-284163">
              <a:buFont typeface="Wingdings" pitchFamily="2" charset="2"/>
              <a:buChar char="§"/>
            </a:pPr>
            <a:r>
              <a:rPr lang="en-US" sz="2000" dirty="0" err="1" smtClean="0"/>
              <a:t>CustomAttributes</a:t>
            </a:r>
            <a:endParaRPr lang="en-US" sz="2000" dirty="0" smtClean="0"/>
          </a:p>
          <a:p>
            <a:pPr marL="741363" lvl="3" indent="-284163">
              <a:buFont typeface="Wingdings" pitchFamily="2" charset="2"/>
              <a:buChar char="§"/>
            </a:pPr>
            <a:r>
              <a:rPr lang="en-US" sz="2000" dirty="0" err="1" smtClean="0"/>
              <a:t>NativeMethods</a:t>
            </a:r>
            <a:endParaRPr lang="en-US" sz="2000" dirty="0" smtClean="0"/>
          </a:p>
          <a:p>
            <a:pPr marL="284163" lvl="2" indent="-284163">
              <a:buFont typeface="Wingdings" pitchFamily="2" charset="2"/>
              <a:buChar char="§"/>
            </a:pPr>
            <a:r>
              <a:rPr lang="en-US" sz="2000" dirty="0" err="1" smtClean="0"/>
              <a:t>EdgeBar</a:t>
            </a:r>
            <a:r>
              <a:rPr lang="en-US" sz="2000" dirty="0" smtClean="0"/>
              <a:t> files:</a:t>
            </a:r>
            <a:endParaRPr lang="en-US" sz="2000" dirty="0" smtClean="0"/>
          </a:p>
          <a:p>
            <a:pPr marL="741363" lvl="3" indent="-284163">
              <a:buFont typeface="Wingdings" pitchFamily="2" charset="2"/>
              <a:buChar char="§"/>
            </a:pPr>
            <a:r>
              <a:rPr lang="en-US" sz="2000" dirty="0" err="1" smtClean="0"/>
              <a:t>EdgeBarControl</a:t>
            </a:r>
            <a:r>
              <a:rPr lang="en-US" sz="2000" dirty="0" smtClean="0"/>
              <a:t> – (User Control)</a:t>
            </a:r>
            <a:endParaRPr lang="en-US" sz="2000" dirty="0" smtClean="0"/>
          </a:p>
          <a:p>
            <a:pPr marL="741363" lvl="3" indent="-284163">
              <a:buFont typeface="Wingdings" pitchFamily="2" charset="2"/>
              <a:buChar char="§"/>
            </a:pPr>
            <a:r>
              <a:rPr lang="en-US" sz="2000" dirty="0" err="1" smtClean="0"/>
              <a:t>EdgeBarHelper</a:t>
            </a:r>
            <a:endParaRPr lang="en-US" sz="2000" dirty="0" smtClean="0"/>
          </a:p>
          <a:p>
            <a:pPr marL="741363" lvl="3" indent="-284163">
              <a:buFont typeface="Wingdings" pitchFamily="2" charset="2"/>
              <a:buChar char="§"/>
            </a:pPr>
            <a:r>
              <a:rPr lang="en-US" sz="2000" dirty="0" err="1" smtClean="0"/>
              <a:t>EdgeBarPage</a:t>
            </a:r>
            <a:endParaRPr lang="en-US" sz="20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282" y="2008762"/>
            <a:ext cx="2362200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3964" y="1429553"/>
            <a:ext cx="2320661" cy="40011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chemeClr val="tx1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2"/>
            <a:r>
              <a:rPr lang="en-US" sz="2000" dirty="0" smtClean="0"/>
              <a:t>CommonUI.dll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0408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ASM_Edgebar_Cmds</a:t>
            </a:r>
            <a:r>
              <a:rPr lang="en-US" dirty="0" smtClean="0"/>
              <a:t> Files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460" y="2050678"/>
            <a:ext cx="5790418" cy="4093428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chemeClr val="tx1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4163" lvl="2" indent="-284163">
              <a:buFont typeface="Wingdings" pitchFamily="2" charset="2"/>
              <a:buChar char="§"/>
            </a:pPr>
            <a:r>
              <a:rPr lang="en-US" sz="2000" dirty="0" err="1" smtClean="0"/>
              <a:t>ASM_Edgebar_Cmds_Addin</a:t>
            </a:r>
            <a:endParaRPr lang="en-US" sz="2000" dirty="0" smtClean="0"/>
          </a:p>
          <a:p>
            <a:pPr marL="284163" lvl="2" indent="-284163">
              <a:buFont typeface="Wingdings" pitchFamily="2" charset="2"/>
              <a:buChar char="§"/>
            </a:pPr>
            <a:r>
              <a:rPr lang="en-US" sz="2000" dirty="0" err="1"/>
              <a:t>EdgeBarController</a:t>
            </a:r>
            <a:endParaRPr lang="en-US" sz="2000" dirty="0"/>
          </a:p>
          <a:p>
            <a:pPr marL="284163" lvl="2" indent="-284163">
              <a:buFont typeface="Wingdings" pitchFamily="2" charset="2"/>
              <a:buChar char="§"/>
            </a:pPr>
            <a:r>
              <a:rPr lang="en-US" sz="2000" dirty="0" err="1" smtClean="0"/>
              <a:t>ASMEdgebarCtrl</a:t>
            </a:r>
            <a:endParaRPr lang="en-US" sz="2000" dirty="0" smtClean="0"/>
          </a:p>
          <a:p>
            <a:pPr marL="741363" lvl="3" indent="-284163">
              <a:buFont typeface="Wingdings" pitchFamily="2" charset="2"/>
              <a:buChar char="§"/>
            </a:pPr>
            <a:r>
              <a:rPr lang="en-US" sz="2000" dirty="0" smtClean="0"/>
              <a:t>User Control </a:t>
            </a:r>
            <a:r>
              <a:rPr lang="en-US" sz="2000" dirty="0"/>
              <a:t>based on </a:t>
            </a:r>
            <a:r>
              <a:rPr lang="en-US" sz="2000" dirty="0" err="1"/>
              <a:t>EdgeBarControl</a:t>
            </a:r>
            <a:endParaRPr lang="en-US" sz="2000" dirty="0"/>
          </a:p>
          <a:p>
            <a:pPr marL="284163" lvl="2" indent="-284163">
              <a:buFont typeface="Wingdings" pitchFamily="2" charset="2"/>
              <a:buChar char="§"/>
            </a:pPr>
            <a:r>
              <a:rPr lang="en-US" sz="2000" dirty="0" err="1" smtClean="0"/>
              <a:t>clsMouseEvents</a:t>
            </a:r>
            <a:endParaRPr lang="en-US" sz="2000" dirty="0" smtClean="0"/>
          </a:p>
          <a:p>
            <a:pPr marL="741363" lvl="3" indent="-284163">
              <a:buFont typeface="Wingdings" pitchFamily="2" charset="2"/>
              <a:buChar char="§"/>
            </a:pPr>
            <a:r>
              <a:rPr lang="en-US" sz="2000" dirty="0" smtClean="0"/>
              <a:t>Performs actions/Mouse selection</a:t>
            </a:r>
          </a:p>
          <a:p>
            <a:pPr marL="284163" lvl="2" indent="-284163">
              <a:buFont typeface="Wingdings" pitchFamily="2" charset="2"/>
              <a:buChar char="§"/>
            </a:pPr>
            <a:r>
              <a:rPr lang="en-US" sz="2000" dirty="0" err="1" smtClean="0"/>
              <a:t>CloneSelected</a:t>
            </a:r>
            <a:endParaRPr lang="en-US" sz="2000" dirty="0"/>
          </a:p>
          <a:p>
            <a:pPr marL="741363" lvl="3" indent="-284163">
              <a:buFont typeface="Wingdings" pitchFamily="2" charset="2"/>
              <a:buChar char="§"/>
            </a:pPr>
            <a:r>
              <a:rPr lang="en-US" sz="2000" dirty="0" smtClean="0"/>
              <a:t>Copies and replaces selected components</a:t>
            </a:r>
          </a:p>
          <a:p>
            <a:pPr marL="741363" lvl="3" indent="-284163">
              <a:buFont typeface="Wingdings" pitchFamily="2" charset="2"/>
              <a:buChar char="§"/>
            </a:pPr>
            <a:r>
              <a:rPr lang="en-US" sz="2000" dirty="0" smtClean="0"/>
              <a:t>Auto-Names from Excel List</a:t>
            </a:r>
            <a:endParaRPr lang="en-US" sz="20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646" y="2050678"/>
            <a:ext cx="2438400" cy="279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63964" y="1429553"/>
            <a:ext cx="4487498" cy="40011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chemeClr val="tx1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2"/>
            <a:r>
              <a:rPr lang="en-US" sz="2000" dirty="0"/>
              <a:t>SolidEdge.ASM_Edgebar_Cmds.dll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816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Tricks/Tips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51460" y="1954853"/>
            <a:ext cx="5790418" cy="3631763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chemeClr val="tx1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4163" lvl="2" indent="-284163">
              <a:buFont typeface="Wingdings" pitchFamily="2" charset="2"/>
              <a:buChar char="§"/>
            </a:pPr>
            <a:r>
              <a:rPr lang="en-US" sz="2000" dirty="0" smtClean="0"/>
              <a:t>Make XLS disconnect at </a:t>
            </a:r>
            <a:r>
              <a:rPr lang="en-US" sz="2000" dirty="0" err="1" smtClean="0"/>
              <a:t>Addin</a:t>
            </a:r>
            <a:r>
              <a:rPr lang="en-US" sz="2000" dirty="0" smtClean="0"/>
              <a:t> Level</a:t>
            </a:r>
            <a:br>
              <a:rPr lang="en-US" sz="2000" dirty="0" smtClean="0"/>
            </a:br>
            <a:r>
              <a:rPr lang="en-US" sz="2000" dirty="0" smtClean="0"/>
              <a:t>(One and Only One connection)</a:t>
            </a:r>
          </a:p>
          <a:p>
            <a:pPr marL="284163" lvl="2" indent="-284163">
              <a:buFont typeface="Wingdings" pitchFamily="2" charset="2"/>
              <a:buChar char="§"/>
            </a:pPr>
            <a:r>
              <a:rPr lang="en-US" sz="2000" dirty="0" smtClean="0"/>
              <a:t>Mouse Selection in ASM</a:t>
            </a:r>
            <a:r>
              <a:rPr lang="en-US" sz="2000" dirty="0"/>
              <a:t> </a:t>
            </a:r>
            <a:r>
              <a:rPr lang="en-US" sz="2000" dirty="0" smtClean="0"/>
              <a:t>while IPA</a:t>
            </a:r>
            <a:br>
              <a:rPr lang="en-US" sz="2000" dirty="0" smtClean="0"/>
            </a:br>
            <a:r>
              <a:rPr lang="en-US" sz="2000" dirty="0" smtClean="0"/>
              <a:t>Re-curse to get a reference based on the</a:t>
            </a:r>
            <a:br>
              <a:rPr lang="en-US" sz="2000" dirty="0" smtClean="0"/>
            </a:br>
            <a:r>
              <a:rPr lang="en-US" sz="2000" dirty="0" smtClean="0"/>
              <a:t>Top-level ASM.</a:t>
            </a:r>
          </a:p>
          <a:p>
            <a:pPr marL="284163" lvl="2" indent="-284163">
              <a:buFont typeface="Wingdings" pitchFamily="2" charset="2"/>
              <a:buChar char="§"/>
            </a:pPr>
            <a:r>
              <a:rPr lang="en-US" sz="2000" dirty="0"/>
              <a:t>Create one </a:t>
            </a:r>
            <a:r>
              <a:rPr lang="en-US" sz="2000" dirty="0" err="1"/>
              <a:t>Edgebar</a:t>
            </a:r>
            <a:r>
              <a:rPr lang="en-US" sz="2000" dirty="0"/>
              <a:t> per open ASM </a:t>
            </a:r>
            <a:r>
              <a:rPr lang="en-US" sz="2000" dirty="0" smtClean="0"/>
              <a:t>Document</a:t>
            </a:r>
            <a:br>
              <a:rPr lang="en-US" sz="2000" dirty="0" smtClean="0"/>
            </a:br>
            <a:r>
              <a:rPr lang="en-US" sz="2000" dirty="0" smtClean="0"/>
              <a:t>Use Document as Key in </a:t>
            </a:r>
            <a:r>
              <a:rPr lang="en-US" sz="2000" dirty="0" err="1" smtClean="0"/>
              <a:t>Edgebar</a:t>
            </a:r>
            <a:r>
              <a:rPr lang="en-US" sz="2000" dirty="0" smtClean="0"/>
              <a:t> Collection</a:t>
            </a:r>
          </a:p>
          <a:p>
            <a:pPr marL="284163" lvl="2" indent="-284163">
              <a:buFont typeface="Wingdings" pitchFamily="2" charset="2"/>
              <a:buChar char="§"/>
            </a:pPr>
            <a:r>
              <a:rPr lang="en-US" sz="2000" dirty="0" smtClean="0"/>
              <a:t>Careful with </a:t>
            </a:r>
            <a:r>
              <a:rPr lang="en-US" sz="2000" b="1" dirty="0" smtClean="0"/>
              <a:t>file_names.xls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dirty="0" smtClean="0"/>
              <a:t>Debug point to Release folder</a:t>
            </a:r>
            <a:br>
              <a:rPr lang="en-US" sz="2000" dirty="0" smtClean="0"/>
            </a:br>
            <a:r>
              <a:rPr lang="en-US" sz="2000" dirty="0" smtClean="0"/>
              <a:t>Copy if newer on project</a:t>
            </a:r>
            <a:endParaRPr 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561" y="1691755"/>
            <a:ext cx="2438400" cy="279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ight Arrow 6"/>
          <p:cNvSpPr/>
          <p:nvPr/>
        </p:nvSpPr>
        <p:spPr bwMode="auto">
          <a:xfrm rot="1296350">
            <a:off x="6027635" y="2365790"/>
            <a:ext cx="978408" cy="484632"/>
          </a:xfrm>
          <a:prstGeom prst="rightArrow">
            <a:avLst/>
          </a:prstGeom>
          <a:solidFill>
            <a:schemeClr val="accent3"/>
          </a:solidFill>
          <a:ln>
            <a:solidFill>
              <a:schemeClr val="tx2"/>
            </a:solidFill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smtClean="0">
              <a:solidFill>
                <a:schemeClr val="tx1"/>
              </a:solidFill>
            </a:endParaRPr>
          </a:p>
        </p:txBody>
      </p:sp>
      <p:sp>
        <p:nvSpPr>
          <p:cNvPr id="12" name="Right Arrow 11"/>
          <p:cNvSpPr/>
          <p:nvPr/>
        </p:nvSpPr>
        <p:spPr bwMode="auto">
          <a:xfrm rot="1296350">
            <a:off x="6010545" y="3058000"/>
            <a:ext cx="978408" cy="484632"/>
          </a:xfrm>
          <a:prstGeom prst="rightArrow">
            <a:avLst/>
          </a:prstGeom>
          <a:solidFill>
            <a:schemeClr val="accent3"/>
          </a:solidFill>
          <a:ln>
            <a:solidFill>
              <a:schemeClr val="tx2"/>
            </a:solidFill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smtClean="0">
              <a:solidFill>
                <a:schemeClr val="tx1"/>
              </a:solidFill>
            </a:endParaRPr>
          </a:p>
        </p:txBody>
      </p:sp>
      <p:sp>
        <p:nvSpPr>
          <p:cNvPr id="13" name="Right Arrow 12"/>
          <p:cNvSpPr/>
          <p:nvPr/>
        </p:nvSpPr>
        <p:spPr bwMode="auto">
          <a:xfrm rot="1296350">
            <a:off x="6006941" y="3592107"/>
            <a:ext cx="978408" cy="484632"/>
          </a:xfrm>
          <a:prstGeom prst="rightArrow">
            <a:avLst/>
          </a:prstGeom>
          <a:solidFill>
            <a:schemeClr val="accent3"/>
          </a:solidFill>
          <a:ln>
            <a:solidFill>
              <a:schemeClr val="tx2"/>
            </a:solidFill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smtClean="0">
              <a:solidFill>
                <a:schemeClr val="tx1"/>
              </a:solidFill>
            </a:endParaRPr>
          </a:p>
        </p:txBody>
      </p:sp>
      <p:sp>
        <p:nvSpPr>
          <p:cNvPr id="16" name="Right Arrow 15"/>
          <p:cNvSpPr/>
          <p:nvPr/>
        </p:nvSpPr>
        <p:spPr bwMode="auto">
          <a:xfrm rot="1296350">
            <a:off x="6006940" y="3243369"/>
            <a:ext cx="978408" cy="484632"/>
          </a:xfrm>
          <a:prstGeom prst="rightArrow">
            <a:avLst/>
          </a:prstGeom>
          <a:solidFill>
            <a:schemeClr val="accent3"/>
          </a:solidFill>
          <a:ln>
            <a:solidFill>
              <a:schemeClr val="tx2"/>
            </a:solidFill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34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7" grpId="1" animBg="1"/>
      <p:bldP spid="12" grpId="0" animBg="1"/>
      <p:bldP spid="12" grpId="1" animBg="1"/>
      <p:bldP spid="13" grpId="0" animBg="1"/>
      <p:bldP spid="16" grpId="0" animBg="1"/>
      <p:bldP spid="16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448327" y="1693353"/>
            <a:ext cx="6061606" cy="4055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sz="2800" dirty="0" smtClean="0">
                <a:solidFill>
                  <a:schemeClr val="tx1"/>
                </a:solidFill>
              </a:rPr>
              <a:t>Demonstration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0785" y="3286664"/>
            <a:ext cx="7137647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4800" b="1" kern="0" dirty="0" smtClean="0">
                <a:ln w="1905"/>
                <a:solidFill>
                  <a:schemeClr val="tx1">
                    <a:lumMod val="85000"/>
                    <a:lumOff val="1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Let’s take a look</a:t>
            </a:r>
            <a:endParaRPr lang="en-US" sz="4800" b="1" kern="0" dirty="0">
              <a:ln w="1905"/>
              <a:solidFill>
                <a:schemeClr val="tx1">
                  <a:lumMod val="85000"/>
                  <a:lumOff val="1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457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sz="2800" dirty="0" smtClean="0">
                <a:solidFill>
                  <a:schemeClr val="tx1"/>
                </a:solidFill>
              </a:rPr>
              <a:t>Assembly Developer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0931" y="1499173"/>
            <a:ext cx="7137647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4800" b="1" kern="0" dirty="0" smtClean="0">
                <a:ln w="1905"/>
                <a:solidFill>
                  <a:schemeClr val="tx1">
                    <a:lumMod val="85000"/>
                    <a:lumOff val="1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Questions?</a:t>
            </a:r>
            <a:endParaRPr lang="en-US" sz="4800" b="1" kern="0" dirty="0">
              <a:ln w="1905"/>
              <a:solidFill>
                <a:schemeClr val="tx1">
                  <a:lumMod val="85000"/>
                  <a:lumOff val="1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511" y="3436098"/>
            <a:ext cx="2628900" cy="5334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chemeClr val="tx1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952" y="2686213"/>
            <a:ext cx="1875488" cy="2276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48" y="2907513"/>
            <a:ext cx="2438400" cy="279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886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CUSTOMER" val="Siemens_I_2013"/>
  <p:tag name="CDT_CUSTOMER_NAME" val="Siemens AG, Industry Sector"/>
  <p:tag name="CDT_VERSION" val="4.1.2.0"/>
  <p:tag name="CDT_CREATORVERSION" val="4.1.2.0"/>
  <p:tag name="CDT_TEMPLATEVERSION" val="2.0.0"/>
  <p:tag name="CDT_LANGUAGE" val="1033"/>
  <p:tag name="CDT_FONTSET" val="Arial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6"/>
  <p:tag name="CDT_TARGETSHAPE_NEW" val="2"/>
  <p:tag name="CDT_PROT" val="3"/>
  <p:tag name="CDT_PROT_TOP" val="0"/>
  <p:tag name="CDT_PROT_LEFT" val="360"/>
  <p:tag name="CDT_PROT_WIDTH" val="0,1250394"/>
  <p:tag name="CDT_PROT_HEIGHT" val="0,125039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8:0-0-326,7-720"/>
  <p:tag name="CDT_MASTERSHAPE2" val="14:0-0-326,7-720"/>
  <p:tag name="CDT_MASTERSHAPE3" val="57350:326,7-19,75-116,9738-700,25"/>
  <p:tag name="CDT_MASTERSHAPE4" val="57351:295,7487-19,75-30,95134-700,25"/>
  <p:tag name="CDT_MASTERSHAPE5" val="11:0-42,5-76,20732-136,063"/>
  <p:tag name="CDT_MASTERSHAPE6" val="10:485,5-0-34-720"/>
  <p:tag name="CDT_MASTERSHAPE7" val="2:485,5-484,75-34-235,25"/>
  <p:tag name="CDT_MASTERSHAPE8" val="15:0-360-0,1250394-0,125039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9:0-0-406,08-720"/>
  <p:tag name="CDT_MASTERSHAPE2" val="12:0-0-406,08-720"/>
  <p:tag name="CDT_MASTERSHAPE3" val="57350:289,1062-19,75-116,9738-700,25"/>
  <p:tag name="CDT_MASTERSHAPE4" val="57351:406,08-19,75-30,95134-700,25"/>
  <p:tag name="CDT_MASTERSHAPE5" val="11:0-42,5-76,20732-136,063"/>
  <p:tag name="CDT_MASTERSHAPE6" val="16:0-360-0,1250394-0,1250394"/>
  <p:tag name="CDT_MASTERSHAPE7" val="10:485,5-0-34-720"/>
  <p:tag name="CDT_MASTERSHAPE8" val="15:485,5-484,75-34-235,2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9:0-0-540-720"/>
  <p:tag name="CDT_MASTERSHAPE2" val="12:0-0-540-720"/>
  <p:tag name="CDT_MASTERSHAPE3" val="57350:190,6199-19,75-148,1732-700,25"/>
  <p:tag name="CDT_MASTERSHAPE4" val="11:0-42,5-76,20732-136,063"/>
  <p:tag name="CDT_MASTERSHAPE5" val="16:0-360-0,1250394-0,1250394"/>
  <p:tag name="CDT_MASTERSHAPE6" val="10:485,5-0-34-720"/>
  <p:tag name="CDT_MASTERSHAPE7" val="14:485,5-484,75-34-235,25"/>
  <p:tag name="CDT_MASTERSHAPE8" val="57351:190,62-19,75-30,95134-700,2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9:0-0-540-720"/>
  <p:tag name="CDT_MASTERSHAPE2" val="12:0-0-540-720"/>
  <p:tag name="CDT_MASTERSHAPE3" val="57350:186,798-19,75-148,1732-700,25"/>
  <p:tag name="CDT_MASTERSHAPE4" val="11:0-42,5-76,20732-136,063"/>
  <p:tag name="CDT_MASTERSHAPE5" val="16:0-360-0,1250394-0,1250394"/>
  <p:tag name="CDT_MASTERSHAPE6" val="14:485,5-0-34-720"/>
  <p:tag name="CDT_MASTERSHAPE7" val="15:485,5-484,75-34-235,25"/>
  <p:tag name="CDT_MASTERSHAPE8" val="57351:304-19,75-30,95134-700,2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57359:0-0-326,75-720"/>
  <p:tag name="CDT_MASTERSHAPE2" val="57350:326,7501-19,75-116,9738-700,25"/>
  <p:tag name="CDT_MASTERSHAPE3" val="57351:295,7987-19,75-30,95134-700,25"/>
  <p:tag name="CDT_MASTERSHAPE4" val="8:0-575,5-63,37504-113,375"/>
  <p:tag name="CDT_MASTERSHAPE5" val="9:0-360-0,1250394-0,125039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8:0-0-406,5005-720"/>
  <p:tag name="CDT_MASTERSHAPE2" val="57350:289,5268-19,75-116,9738-700,25"/>
  <p:tag name="CDT_MASTERSHAPE3" val="57351:406,5005-19,75-30,95134-700,25"/>
  <p:tag name="CDT_MASTERSHAPE4" val="12:0-575,5-63,37504-113,375"/>
  <p:tag name="CDT_MASTERSHAPE5" val="9:0-360-0,1250394-0,125039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3:111,25-371,3751-374,25-348,625"/>
  <p:tag name="CDT_MASTERSHAPE2" val="2:0-0-99,87504-720"/>
  <p:tag name="CDT_MASTERSHAPE3" val="11:111,25-0-374,25-360"/>
  <p:tag name="CDT_MASTERSHAPE4" val="13:111,25-371,3751-374,25-348,62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13:111,25-42,5-374,25-317,5"/>
  <p:tag name="CDT_MASTERSHAPE3" val="5:111,25-371,3751-374,25-348,62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PROT" val="3"/>
  <p:tag name="CDT_PROT_TOP" val="0"/>
  <p:tag name="CDT_PROT_LEFT" val="0"/>
  <p:tag name="CDT_PROT_WIDTH" val="720"/>
  <p:tag name="CDT_PROT_HEIGHT" val="99,8750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-42,50008-374,25-646,375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-42,5-374,25-53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-42,5-374,25-317,5"/>
  <p:tag name="CDT_MASTERSHAPE3" val="4:111,25-371,375-374,25-317,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01-42,5-181,375-646,3751"/>
  <p:tag name="CDT_MASTERSHAPE3" val="13:304-42,5-181,5-646,375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-42,5-374,25-204,0945"/>
  <p:tag name="CDT_MASTERSHAPE3" val="13:111,25-257,9528-374,25-215,4222"/>
  <p:tag name="CDT_MASTERSHAPE4" val="12:111,25-484,75-374,25-204,12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01-42,5-181,375-317,5"/>
  <p:tag name="CDT_MASTERSHAPE3" val="4:111,25-371,375-181,375-317,5"/>
  <p:tag name="CDT_MASTERSHAPE4" val="5:304-42,5-181,5-317,5"/>
  <p:tag name="CDT_MASTERSHAPE5" val="6:304-371,375-181,5-317,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4:111,25-586,8279-374,25-102,047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-42,5-374,25-533"/>
  <p:tag name="CDT_MASTERSHAPE3" val="5:111,25-586,8279-374,25-102,047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-42,5-374,25-260,6249"/>
  <p:tag name="CDT_MASTERSHAPE3" val="13:111,25-314,4999-374,25-261,0001"/>
  <p:tag name="CDT_MASTERSHAPE4" val="7:111,25-586,8279-374,25-102,047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01-42,5-181,375-533"/>
  <p:tag name="CDT_MASTERSHAPE3" val="13:304-42,5-181,5-533"/>
  <p:tag name="CDT_MASTERSHAPE4" val="7:111,25-586,8279-374,25-102,047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906"/>
  <p:tag name="CDT_PROT_LEFT" val="0"/>
  <p:tag name="CDT_PROT_WIDTH" val="200,7495"/>
  <p:tag name="CDT_PROT_HEIGHT" val="20,4094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01-42,5-181,375-260,6249"/>
  <p:tag name="CDT_MASTERSHAPE3" val="13:111,2501-314,5-181,375-261"/>
  <p:tag name="CDT_MASTERSHAPE4" val="12:304-42,5-181,5-260,6249"/>
  <p:tag name="CDT_MASTERSHAPE5" val="15:304-314,4999-181,5-261,0001"/>
  <p:tag name="CDT_MASTERSHAPE6" val="9:111,25-586,8279-374,25-102,047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7:0-0-99,87504-720"/>
  <p:tag name="CDT_MASTERSHAPE2" val="13:519,5906-0-20,40945-200,7495"/>
  <p:tag name="CDT_MASTERSHAPE3" val="9:485,5-0-34-720"/>
  <p:tag name="CDT_MASTERSHAPE4" val="3079:111,25-42,50008-374,25-646,3751"/>
  <p:tag name="CDT_MASTERSHAPE5" val="12:519,5906-0-20,40945-98,37409"/>
  <p:tag name="CDT_MASTERSHAPE6" val="14:519,5906-212,1243-20,40945-507,8756"/>
  <p:tag name="CDT_MASTERSHAPE7" val="11:0-575,5001-63,50016-113,375"/>
  <p:tag name="CDT_MASTERSHAPE8" val="3078:0-0-99,87504-720"/>
  <p:tag name="CDT_MASTERSHAPE9" val="31:0-360-0,1250394-0,1250394"/>
  <p:tag name="CDT_MASTERSHAPE10" val="2:0-0-0-0"/>
  <p:tag name="CDT_MASTERSHAPE11" val="3:0-0-0-0"/>
  <p:tag name="CDT_MASTERSHAPE12" val="4:0-0-0-0"/>
  <p:tag name="CDT_MASTERSHAPE13" val="5:0-0-0-0"/>
  <p:tag name="CDT_MASTERSHAPE14" val="6:0-0-0-0"/>
  <p:tag name="CDT_MASTERSHAPE15" val="8:0-0-0-0"/>
  <p:tag name="CDT_MASTERSHAPE16" val="10:0-0-0-0"/>
  <p:tag name="CDT_MASTERSHAPE17" val="15:0-0-0-0"/>
  <p:tag name="CDT_MASTERSHAPE18" val="16:0-0-0-0"/>
  <p:tag name="CDT_MASTERSHAPE19" val="17:0-0-0-0"/>
  <p:tag name="CDT_MASTERSHAPE20" val="18:0-0-0-0"/>
  <p:tag name="CDT_MASTERSHAPE21" val="19:0-0-0-0"/>
  <p:tag name="CDT_MASTERSHAPE22" val="20:0-0-0-0"/>
  <p:tag name="CDT_MASTERSHAPE23" val="21:0-0-0-0"/>
  <p:tag name="CDT_MASTERSHAPE24" val="22:0-0-0-0"/>
  <p:tag name="CDT_MASTERSHAPE25" val="23:0-0-0-0"/>
  <p:tag name="CDT_MASTERSHAPE26" val="24:0-0-0-0"/>
  <p:tag name="CDT_MASTERSHAPE27" val="25:0-0-0-0"/>
  <p:tag name="CDT_MASTERSHAPE28" val="26:0-0-0-0"/>
  <p:tag name="CDT_MASTERSHAPE29" val="27:0-0-0-0"/>
  <p:tag name="CDT_MASTERSHAPE30" val="28:0-0-0-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7"/>
  <p:tag name="CDT_COLFF_NEW" val="17"/>
  <p:tag name="CDT_EXTCOL" val="True"/>
  <p:tag name="CDT_COLTX_NEW" val="18"/>
  <p:tag name="CDT_TARGETSHAPE_NEW" val="3"/>
  <p:tag name="CDT_PROT" val="5"/>
  <p:tag name="CDT_PROT_TOP" val="326,7"/>
  <p:tag name="CDT_PROT_LEFT" val="19,75"/>
  <p:tag name="CDT_PROT_WIDTH" val="700,25"/>
  <p:tag name="CDT_PROT_HEIGHT" val="116,973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PROT" val="2"/>
  <p:tag name="CDT_PROT_TOP" val="295,7487"/>
  <p:tag name="CDT_PROT_LEFT" val="19,75"/>
  <p:tag name="CDT_PROT_WIDTH" val="700,25"/>
  <p:tag name="CDT_PROT_HEIGHT" val="30,9513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PROT" val="3"/>
  <p:tag name="CDT_PROT_TOP" val="0"/>
  <p:tag name="CDT_PROT_LEFT" val="42,5"/>
  <p:tag name="CDT_PROT_WIDTH" val="136,063"/>
  <p:tag name="CDT_PROT_HEIGHT" val="76,2073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720"/>
  <p:tag name="CDT_PROT_HEIGHT" val="3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6"/>
  <p:tag name="CDT_TARGETSHAPE_NEW" val="2"/>
  <p:tag name="CDT_PROT" val="3"/>
  <p:tag name="CDT_PROT_TOP" val="0"/>
  <p:tag name="CDT_PROT_LEFT" val="360"/>
  <p:tag name="CDT_PROT_WIDTH" val="0,1250394"/>
  <p:tag name="CDT_PROT_HEIGHT" val="0,125039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7"/>
  <p:tag name="CDT_COLFF_NEW" val="17"/>
  <p:tag name="CDT_EXTCOL" val="True"/>
  <p:tag name="CDT_COLTX_NEW" val="18"/>
  <p:tag name="CDT_PROT" val="5"/>
  <p:tag name="CDT_PROT_TOP" val="326,7501"/>
  <p:tag name="CDT_PROT_LEFT" val="19,75"/>
  <p:tag name="CDT_PROT_WIDTH" val="700,25"/>
  <p:tag name="CDT_PROT_HEIGHT" val="116,973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PROT" val="2"/>
  <p:tag name="CDT_PROT_TOP" val="295,7987"/>
  <p:tag name="CDT_PROT_LEFT" val="19,75"/>
  <p:tag name="CDT_PROT_WIDTH" val="700,25"/>
  <p:tag name="CDT_PROT_HEIGHT" val="30,9513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PROT" val="3"/>
  <p:tag name="CDT_PROT_TOP" val="0"/>
  <p:tag name="CDT_PROT_LEFT" val="575,5"/>
  <p:tag name="CDT_PROT_WIDTH" val="113,375"/>
  <p:tag name="CDT_PROT_HEIGHT" val="63,3750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720"/>
  <p:tag name="CDT_PROT_HEIGHT" val="3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6"/>
  <p:tag name="CDT_TARGETSHAPE_NEW" val="2"/>
  <p:tag name="CDT_PROT" val="3"/>
  <p:tag name="CDT_PROT_TOP" val="0"/>
  <p:tag name="CDT_PROT_LEFT" val="360"/>
  <p:tag name="CDT_PROT_WIDTH" val="0,1250394"/>
  <p:tag name="CDT_PROT_HEIGHT" val="0,125039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PROT" val="3"/>
  <p:tag name="CDT_PROT_TOP" val="111,25"/>
  <p:tag name="CDT_PROT_LEFT" val="371,3751"/>
  <p:tag name="CDT_PROT_WIDTH" val="348,625"/>
  <p:tag name="CDT_PROT_HEIGHT" val="374,2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2"/>
  <p:tag name="CDT_TARGETSHAPE_NEW" val="13"/>
  <p:tag name="CDT_PROT" val="2"/>
  <p:tag name="CDT_PROT_TOP" val="111,25"/>
  <p:tag name="CDT_PROT_LEFT" val="0"/>
  <p:tag name="CDT_PROT_WIDTH" val="360"/>
  <p:tag name="CDT_PROT_HEIGHT" val="374,2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PROT" val="2"/>
  <p:tag name="CDT_PROT_TOP" val="111,25"/>
  <p:tag name="CDT_PROT_LEFT" val="371,3751"/>
  <p:tag name="CDT_PROT_WIDTH" val="348,625"/>
  <p:tag name="CDT_PROT_HEIGHT" val="374,2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2,5"/>
  <p:tag name="CDT_PROT_WIDTH" val="317,5"/>
  <p:tag name="CDT_PROT_HEIGHT" val="374,2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PROT" val="2"/>
  <p:tag name="CDT_PROT_TOP" val="111,25"/>
  <p:tag name="CDT_PROT_LEFT" val="371,3751"/>
  <p:tag name="CDT_PROT_WIDTH" val="348,625"/>
  <p:tag name="CDT_PROT_HEIGHT" val="374,2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PROT" val="2"/>
  <p:tag name="CDT_PROT_TOP" val="111,25"/>
  <p:tag name="CDT_PROT_LEFT" val="42,50008"/>
  <p:tag name="CDT_PROT_WIDTH" val="646,3751"/>
  <p:tag name="CDT_PROT_HEIGHT" val="374,2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2,50008"/>
  <p:tag name="CDT_PROT_WIDTH" val="646,3751"/>
  <p:tag name="CDT_PROT_HEIGHT" val="374,2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2,5"/>
  <p:tag name="CDT_PROT_WIDTH" val="533"/>
  <p:tag name="CDT_PROT_HEIGHT" val="374,2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2,5"/>
  <p:tag name="CDT_PROT_WIDTH" val="317,5"/>
  <p:tag name="CDT_PROT_HEIGHT" val="374,2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1,375"/>
  <p:tag name="CDT_PROT_WIDTH" val="317,5"/>
  <p:tag name="CDT_PROT_HEIGHT" val="374,2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2,5"/>
  <p:tag name="CDT_PROT_WIDTH" val="646,3751"/>
  <p:tag name="CDT_PROT_HEIGHT" val="181,37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2,5"/>
  <p:tag name="CDT_PROT_WIDTH" val="646,3751"/>
  <p:tag name="CDT_PROT_HEIGHT" val="181,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906"/>
  <p:tag name="CDT_PROT_LEFT" val="0"/>
  <p:tag name="CDT_PROT_WIDTH" val="98,37409"/>
  <p:tag name="CDT_PROT_HEIGHT" val="20,4094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2,5"/>
  <p:tag name="CDT_PROT_WIDTH" val="204,0945"/>
  <p:tag name="CDT_PROT_HEIGHT" val="374,2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57,9528"/>
  <p:tag name="CDT_PROT_WIDTH" val="215,4222"/>
  <p:tag name="CDT_PROT_HEIGHT" val="374,2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84,75"/>
  <p:tag name="CDT_PROT_WIDTH" val="204,125"/>
  <p:tag name="CDT_PROT_HEIGHT" val="374,2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2,5"/>
  <p:tag name="CDT_PROT_WIDTH" val="317,5"/>
  <p:tag name="CDT_PROT_HEIGHT" val="181,37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1,375"/>
  <p:tag name="CDT_PROT_WIDTH" val="317,5"/>
  <p:tag name="CDT_PROT_HEIGHT" val="181,37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2,5"/>
  <p:tag name="CDT_PROT_WIDTH" val="317,5"/>
  <p:tag name="CDT_PROT_HEIGHT" val="181,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1,375"/>
  <p:tag name="CDT_PROT_WIDTH" val="317,5"/>
  <p:tag name="CDT_PROT_HEIGHT" val="181,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586,8279"/>
  <p:tag name="CDT_PROT_WIDTH" val="102,0471"/>
  <p:tag name="CDT_PROT_HEIGHT" val="374,2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906"/>
  <p:tag name="CDT_PROT_LEFT" val="212,1243"/>
  <p:tag name="CDT_PROT_WIDTH" val="507,8756"/>
  <p:tag name="CDT_PROT_HEIGHT" val="20,4094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2,5"/>
  <p:tag name="CDT_PROT_WIDTH" val="533"/>
  <p:tag name="CDT_PROT_HEIGHT" val="374,2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586,8279"/>
  <p:tag name="CDT_PROT_WIDTH" val="102,0471"/>
  <p:tag name="CDT_PROT_HEIGHT" val="374,2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2,5"/>
  <p:tag name="CDT_PROT_WIDTH" val="260,6249"/>
  <p:tag name="CDT_PROT_HEIGHT" val="374,2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14,4999"/>
  <p:tag name="CDT_PROT_WIDTH" val="261,0001"/>
  <p:tag name="CDT_PROT_HEIGHT" val="374,2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586,8279"/>
  <p:tag name="CDT_PROT_WIDTH" val="102,0471"/>
  <p:tag name="CDT_PROT_HEIGHT" val="374,25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2,5"/>
  <p:tag name="CDT_PROT_WIDTH" val="533"/>
  <p:tag name="CDT_PROT_HEIGHT" val="181,37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2,5"/>
  <p:tag name="CDT_PROT_WIDTH" val="533"/>
  <p:tag name="CDT_PROT_HEIGHT" val="181,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PROT" val="3"/>
  <p:tag name="CDT_PROT_TOP" val="0"/>
  <p:tag name="CDT_PROT_LEFT" val="575,5001"/>
  <p:tag name="CDT_PROT_WIDTH" val="113,375"/>
  <p:tag name="CDT_PROT_HEIGHT" val="63,50016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586,8279"/>
  <p:tag name="CDT_PROT_WIDTH" val="102,0471"/>
  <p:tag name="CDT_PROT_HEIGHT" val="374,2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2,5"/>
  <p:tag name="CDT_PROT_WIDTH" val="260,6249"/>
  <p:tag name="CDT_PROT_HEIGHT" val="181,37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DELETE_ONEVENT_NEWPRES" val="False"/>
  <p:tag name="CDT_PROT" val="2"/>
  <p:tag name="CDT_PROT_TOP" val="111,2501"/>
  <p:tag name="CDT_PROT_LEFT" val="314,5"/>
  <p:tag name="CDT_PROT_WIDTH" val="261"/>
  <p:tag name="CDT_PROT_HEIGHT" val="181,37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DELETE_ONEVENT_NEWPRES" val="False"/>
  <p:tag name="CDT_PROT" val="2"/>
  <p:tag name="CDT_PROT_TOP" val="304"/>
  <p:tag name="CDT_PROT_LEFT" val="42,5"/>
  <p:tag name="CDT_PROT_WIDTH" val="260,6249"/>
  <p:tag name="CDT_PROT_HEIGHT" val="181,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14,4999"/>
  <p:tag name="CDT_PROT_WIDTH" val="261,0001"/>
  <p:tag name="CDT_PROT_HEIGHT" val="181,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586,8279"/>
  <p:tag name="CDT_PROT_WIDTH" val="102,0471"/>
  <p:tag name="CDT_PROT_HEIGHT" val="374,2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PROT" val="2"/>
  <p:tag name="CDT_PROT_TOP" val="0"/>
  <p:tag name="CDT_PROT_LEFT" val="0"/>
  <p:tag name="CDT_PROT_WIDTH" val="720"/>
  <p:tag name="CDT_PROT_HEIGHT" val="99,87504"/>
</p:tagLst>
</file>

<file path=ppt/theme/theme1.xml><?xml version="1.0" encoding="utf-8"?>
<a:theme xmlns:a="http://schemas.openxmlformats.org/drawingml/2006/main" name="SIM_PPT_4x3_Examples_Jan_2014">
  <a:themeElements>
    <a:clrScheme name="Siemens AG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64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 PPT 2007 DEU">
      <a:majorFont>
        <a:latin typeface=""/>
        <a:ea typeface="ＭＳ Ｐゴシック"/>
        <a:cs typeface=""/>
      </a:majorFont>
      <a:minorFont>
        <a:latin typeface="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b="1" dirty="0" smtClean="0">
            <a:solidFill>
              <a:schemeClr val="tx1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110000"/>
          </a:lnSpc>
          <a:spcBef>
            <a:spcPts val="0"/>
          </a:spcBef>
          <a:defRPr sz="1200" dirty="0" smtClean="0">
            <a:solidFill>
              <a:schemeClr val="tx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4ppTags>
  <Name>Two columns + Navigation</Name>
  <PpLayout>32</PpLayout>
  <Index>18</Index>
</p4ppTags>
</file>

<file path=customXml/item10.xml><?xml version="1.0" encoding="utf-8"?>
<p4ppTags>
  <Name>Four objects</Name>
  <PpLayout>24</PpLayout>
  <Index>15</Index>
</p4ppTags>
</file>

<file path=customXml/item11.xml><?xml version="1.0" encoding="utf-8"?>
<p4ppTags>
  <Name>Text + Index</Name>
  <PpLayout>32</PpLayout>
  <Index>8</Index>
</p4ppTags>
</file>

<file path=customXml/item12.xml><?xml version="1.0" encoding="utf-8"?>
<p4ppTags>
  <Name>One object (small)</Name>
  <PpLayout>16</PpLayout>
  <Index>11</Index>
</p4ppTags>
</file>

<file path=customXml/item13.xml><?xml version="1.0" encoding="utf-8"?>
<p4ppTags>
  <Name>Title (big bar down)</Name>
  <PpLayout>1</PpLayout>
  <Index>1</Index>
</p4ppTags>
</file>

<file path=customXml/item14.xml><?xml version="1.0" encoding="utf-8"?>
<p4ppTags>
  <Name>Image + Index/Contact</Name>
  <PpLayout>32</PpLayout>
  <Index>7</Index>
</p4ppTags>
</file>

<file path=customXml/item15.xml><?xml version="1.0" encoding="utf-8"?>
<p4ppTags>
  <Name>Two rows</Name>
  <PpLayout>32</PpLayout>
  <Index>13</Index>
</p4ppTags>
</file>

<file path=customXml/item16.xml><?xml version="1.0" encoding="utf-8"?>
<p4ppTags>
  <Name>Free Content</Name>
  <PpLayout>11</PpLayout>
  <Index>9</Index>
</p4ppTags>
</file>

<file path=customXml/item17.xml><?xml version="1.0" encoding="utf-8"?>
<p4ppTags>
  <Name>One object (large)</Name>
  <PpLayout>16</PpLayout>
  <Index>10</Index>
</p4ppTags>
</file>

<file path=customXml/item18.xml><?xml version="1.0" encoding="utf-8"?>
<p4ppTags>
  <Name>Four objects + Navigation</Name>
  <PpLayout>32</PpLayout>
  <Index>20</Index>
</p4ppTags>
</file>

<file path=customXml/item2.xml><?xml version="1.0" encoding="utf-8"?>
<p4ppTags>
  <Name>Chapter title (big bar down)</Name>
  <PpLayout>1</PpLayout>
  <Index>5</Index>
</p4ppTags>
</file>

<file path=customXml/item3.xml><?xml version="1.0" encoding="utf-8"?>
<p4ppTags/>
</file>

<file path=customXml/item4.xml><?xml version="1.0" encoding="utf-8"?>
<p4ppTags>
  <Name>One object (small) + Navigation</Name>
  <PpLayout>32</PpLayout>
  <Index>17</Index>
</p4ppTags>
</file>

<file path=customXml/item5.xml><?xml version="1.0" encoding="utf-8"?>
<p4ppTags>
  <Name>Two columns</Name>
  <PpLayout>29</PpLayout>
  <Index>12</Index>
</p4ppTags>
</file>

<file path=customXml/item6.xml><?xml version="1.0" encoding="utf-8"?>
<p4ppTags>
  <Name>Three columns</Name>
  <PpLayout>32</PpLayout>
  <Index>14</Index>
</p4ppTags>
</file>

<file path=customXml/item7.xml><?xml version="1.0" encoding="utf-8"?>
<p4ppTags>
  <Name>Free Content + Navigation</Name>
  <PpLayout>32</PpLayout>
  <Index>16</Index>
</p4ppTags>
</file>

<file path=customXml/item8.xml><?xml version="1.0" encoding="utf-8"?>
<p4ppTags>
  <Name>1_Two rows</Name>
  <PpLayout>32</PpLayout>
  <Index>14</Index>
</p4ppTags>
</file>

<file path=customXml/item9.xml><?xml version="1.0" encoding="utf-8"?>
<p4ppTags>
  <Name>Two rows + Navigation</Name>
  <PpLayout>32</PpLayout>
  <Index>19</Index>
</p4ppTags>
</file>

<file path=customXml/itemProps1.xml><?xml version="1.0" encoding="utf-8"?>
<ds:datastoreItem xmlns:ds="http://schemas.openxmlformats.org/officeDocument/2006/customXml" ds:itemID="{37815CEA-42C4-4EBE-B2C5-949DF4BD96DF}">
  <ds:schemaRefs/>
</ds:datastoreItem>
</file>

<file path=customXml/itemProps10.xml><?xml version="1.0" encoding="utf-8"?>
<ds:datastoreItem xmlns:ds="http://schemas.openxmlformats.org/officeDocument/2006/customXml" ds:itemID="{DF615B3B-0AA2-4A12-84A5-4A53F99B524E}">
  <ds:schemaRefs/>
</ds:datastoreItem>
</file>

<file path=customXml/itemProps11.xml><?xml version="1.0" encoding="utf-8"?>
<ds:datastoreItem xmlns:ds="http://schemas.openxmlformats.org/officeDocument/2006/customXml" ds:itemID="{3FF35072-9787-4395-B0AC-06796F4EB77F}">
  <ds:schemaRefs/>
</ds:datastoreItem>
</file>

<file path=customXml/itemProps12.xml><?xml version="1.0" encoding="utf-8"?>
<ds:datastoreItem xmlns:ds="http://schemas.openxmlformats.org/officeDocument/2006/customXml" ds:itemID="{1D21753F-2754-4ED2-A2CB-78BF3FB2865E}">
  <ds:schemaRefs/>
</ds:datastoreItem>
</file>

<file path=customXml/itemProps13.xml><?xml version="1.0" encoding="utf-8"?>
<ds:datastoreItem xmlns:ds="http://schemas.openxmlformats.org/officeDocument/2006/customXml" ds:itemID="{A5111100-98EE-4A20-AE7B-BF136EFD1435}">
  <ds:schemaRefs/>
</ds:datastoreItem>
</file>

<file path=customXml/itemProps14.xml><?xml version="1.0" encoding="utf-8"?>
<ds:datastoreItem xmlns:ds="http://schemas.openxmlformats.org/officeDocument/2006/customXml" ds:itemID="{83EE303D-C4B5-487A-A4B6-FEFDCEB82565}">
  <ds:schemaRefs/>
</ds:datastoreItem>
</file>

<file path=customXml/itemProps15.xml><?xml version="1.0" encoding="utf-8"?>
<ds:datastoreItem xmlns:ds="http://schemas.openxmlformats.org/officeDocument/2006/customXml" ds:itemID="{B341031C-DF69-4A64-9B2B-12371A08AC58}">
  <ds:schemaRefs/>
</ds:datastoreItem>
</file>

<file path=customXml/itemProps16.xml><?xml version="1.0" encoding="utf-8"?>
<ds:datastoreItem xmlns:ds="http://schemas.openxmlformats.org/officeDocument/2006/customXml" ds:itemID="{EB9694BB-221C-4E15-A7C9-203B766638CE}">
  <ds:schemaRefs/>
</ds:datastoreItem>
</file>

<file path=customXml/itemProps17.xml><?xml version="1.0" encoding="utf-8"?>
<ds:datastoreItem xmlns:ds="http://schemas.openxmlformats.org/officeDocument/2006/customXml" ds:itemID="{AA004A45-EFAF-4A9B-8FAF-B6FACA8B75CE}">
  <ds:schemaRefs/>
</ds:datastoreItem>
</file>

<file path=customXml/itemProps18.xml><?xml version="1.0" encoding="utf-8"?>
<ds:datastoreItem xmlns:ds="http://schemas.openxmlformats.org/officeDocument/2006/customXml" ds:itemID="{588D3410-A9B4-4548-8C7E-BC26DA73704D}">
  <ds:schemaRefs/>
</ds:datastoreItem>
</file>

<file path=customXml/itemProps2.xml><?xml version="1.0" encoding="utf-8"?>
<ds:datastoreItem xmlns:ds="http://schemas.openxmlformats.org/officeDocument/2006/customXml" ds:itemID="{B842808A-63C4-4809-A3FE-CB9BAEDB5518}">
  <ds:schemaRefs/>
</ds:datastoreItem>
</file>

<file path=customXml/itemProps3.xml><?xml version="1.0" encoding="utf-8"?>
<ds:datastoreItem xmlns:ds="http://schemas.openxmlformats.org/officeDocument/2006/customXml" ds:itemID="{EB8A4E2E-2B8F-4B71-A368-F18362B0C85F}">
  <ds:schemaRefs/>
</ds:datastoreItem>
</file>

<file path=customXml/itemProps4.xml><?xml version="1.0" encoding="utf-8"?>
<ds:datastoreItem xmlns:ds="http://schemas.openxmlformats.org/officeDocument/2006/customXml" ds:itemID="{D76D7041-CBAA-47E6-9D26-EFF89B25F35C}">
  <ds:schemaRefs/>
</ds:datastoreItem>
</file>

<file path=customXml/itemProps5.xml><?xml version="1.0" encoding="utf-8"?>
<ds:datastoreItem xmlns:ds="http://schemas.openxmlformats.org/officeDocument/2006/customXml" ds:itemID="{5DED66E8-CCCD-4A02-996E-D5D9017C22E0}">
  <ds:schemaRefs/>
</ds:datastoreItem>
</file>

<file path=customXml/itemProps6.xml><?xml version="1.0" encoding="utf-8"?>
<ds:datastoreItem xmlns:ds="http://schemas.openxmlformats.org/officeDocument/2006/customXml" ds:itemID="{BC34F54B-3874-4AF0-9415-8D255EF26171}">
  <ds:schemaRefs/>
</ds:datastoreItem>
</file>

<file path=customXml/itemProps7.xml><?xml version="1.0" encoding="utf-8"?>
<ds:datastoreItem xmlns:ds="http://schemas.openxmlformats.org/officeDocument/2006/customXml" ds:itemID="{08CF5312-C8CE-42A4-B96B-D9FCC95FBDB3}">
  <ds:schemaRefs/>
</ds:datastoreItem>
</file>

<file path=customXml/itemProps8.xml><?xml version="1.0" encoding="utf-8"?>
<ds:datastoreItem xmlns:ds="http://schemas.openxmlformats.org/officeDocument/2006/customXml" ds:itemID="{9C85B323-8697-4319-B012-CB7EF0B99A9B}">
  <ds:schemaRefs/>
</ds:datastoreItem>
</file>

<file path=customXml/itemProps9.xml><?xml version="1.0" encoding="utf-8"?>
<ds:datastoreItem xmlns:ds="http://schemas.openxmlformats.org/officeDocument/2006/customXml" ds:itemID="{91321DA8-4787-42F9-B431-20BE2B8E8CFA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SIM_PPT_4x3_Examples_Jan_2014.potx</Template>
  <TotalTime>546</TotalTime>
  <Words>152</Words>
  <Application>Microsoft Office PowerPoint</Application>
  <PresentationFormat>On-screen Show (4:3)</PresentationFormat>
  <Paragraphs>56</Paragraphs>
  <Slides>10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SIM_PPT_4x3_Examples_Jan_2014</vt:lpstr>
      <vt:lpstr>Solid Edge Developer Assembly</vt:lpstr>
      <vt:lpstr>Agenda</vt:lpstr>
      <vt:lpstr>SE ASM Edgebar Addin</vt:lpstr>
      <vt:lpstr>CodePlex Sample</vt:lpstr>
      <vt:lpstr>SolidEdge.AddIn.Common</vt:lpstr>
      <vt:lpstr>ASM_Edgebar_Cmds Files</vt:lpstr>
      <vt:lpstr>Tricks/Tips</vt:lpstr>
      <vt:lpstr>Demonstration</vt:lpstr>
      <vt:lpstr>Assembly Developer</vt:lpstr>
      <vt:lpstr>Solid Edge Developer Assembly</vt:lpstr>
    </vt:vector>
  </TitlesOfParts>
  <Company>SIEMENS AG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Siemens Corporate Design PowerPoint-Templates</dc:title>
  <dc:creator>Tiernan, Pete</dc:creator>
  <cp:lastModifiedBy>Patrick, Art</cp:lastModifiedBy>
  <cp:revision>117</cp:revision>
  <cp:lastPrinted>2012-10-29T09:59:01Z</cp:lastPrinted>
  <dcterms:created xsi:type="dcterms:W3CDTF">2006-04-07T10:01:45Z</dcterms:created>
  <dcterms:modified xsi:type="dcterms:W3CDTF">2014-05-12T13:38:20Z</dcterms:modified>
  <dc:language>English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English</vt:lpwstr>
  </property>
  <property fmtid="{D5CDD505-2E9C-101B-9397-08002B2CF9AE}" pid="3" name="Release date">
    <vt:lpwstr>June 2013</vt:lpwstr>
  </property>
  <property fmtid="{D5CDD505-2E9C-101B-9397-08002B2CF9AE}" pid="4" name="Office version">
    <vt:lpwstr>2007/2010</vt:lpwstr>
  </property>
  <property fmtid="{D5CDD505-2E9C-101B-9397-08002B2CF9AE}" pid="5" name="Release version">
    <vt:lpwstr>2.0.1</vt:lpwstr>
  </property>
</Properties>
</file>